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1" roundtripDataSignature="AMtx7mhgrzM6Djjr7L8rPyjaU2HlZwk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6" name="Google Shape;186;p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6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7"/>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0" name="Shape 80"/>
        <p:cNvGrpSpPr/>
        <p:nvPr/>
      </p:nvGrpSpPr>
      <p:grpSpPr>
        <a:xfrm>
          <a:off x="0" y="0"/>
          <a:ext cx="0" cy="0"/>
          <a:chOff x="0" y="0"/>
          <a:chExt cx="0" cy="0"/>
        </a:xfrm>
      </p:grpSpPr>
      <p:sp>
        <p:nvSpPr>
          <p:cNvPr id="81" name="Google Shape;81;p76"/>
          <p:cNvSpPr/>
          <p:nvPr/>
        </p:nvSpPr>
        <p:spPr>
          <a:xfrm>
            <a:off x="0" y="4917989"/>
            <a:ext cx="12192000" cy="194001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6"/>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SzPts val="8000"/>
              <a:buFont typeface="Rockwell"/>
              <a:buNone/>
              <a:defRPr b="0"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76"/>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700"/>
              <a:buNone/>
              <a:defRPr sz="2000">
                <a:solidFill>
                  <a:schemeClr val="dk1"/>
                </a:solidFill>
              </a:defRPr>
            </a:lvl1pPr>
            <a:lvl2pPr indent="-228600" lvl="1" marL="914400" algn="l">
              <a:lnSpc>
                <a:spcPct val="90000"/>
              </a:lnSpc>
              <a:spcBef>
                <a:spcPts val="400"/>
              </a:spcBef>
              <a:spcAft>
                <a:spcPts val="0"/>
              </a:spcAft>
              <a:buSzPts val="1530"/>
              <a:buNone/>
              <a:defRPr sz="1800">
                <a:solidFill>
                  <a:srgbClr val="888888"/>
                </a:solidFill>
              </a:defRPr>
            </a:lvl2pPr>
            <a:lvl3pPr indent="-228600" lvl="2" marL="1371600" algn="l">
              <a:lnSpc>
                <a:spcPct val="90000"/>
              </a:lnSpc>
              <a:spcBef>
                <a:spcPts val="400"/>
              </a:spcBef>
              <a:spcAft>
                <a:spcPts val="0"/>
              </a:spcAft>
              <a:buSzPts val="1360"/>
              <a:buNone/>
              <a:defRPr sz="1600">
                <a:solidFill>
                  <a:srgbClr val="888888"/>
                </a:solidFill>
              </a:defRPr>
            </a:lvl3pPr>
            <a:lvl4pPr indent="-228600" lvl="3" marL="1828800" algn="l">
              <a:lnSpc>
                <a:spcPct val="90000"/>
              </a:lnSpc>
              <a:spcBef>
                <a:spcPts val="400"/>
              </a:spcBef>
              <a:spcAft>
                <a:spcPts val="0"/>
              </a:spcAft>
              <a:buSzPts val="1190"/>
              <a:buNone/>
              <a:defRPr sz="1400">
                <a:solidFill>
                  <a:srgbClr val="888888"/>
                </a:solidFill>
              </a:defRPr>
            </a:lvl4pPr>
            <a:lvl5pPr indent="-228600" lvl="4" marL="2286000" algn="l">
              <a:lnSpc>
                <a:spcPct val="90000"/>
              </a:lnSpc>
              <a:spcBef>
                <a:spcPts val="400"/>
              </a:spcBef>
              <a:spcAft>
                <a:spcPts val="0"/>
              </a:spcAft>
              <a:buSzPts val="1190"/>
              <a:buNone/>
              <a:defRPr sz="1400">
                <a:solidFill>
                  <a:srgbClr val="888888"/>
                </a:solidFill>
              </a:defRPr>
            </a:lvl5pPr>
            <a:lvl6pPr indent="-228600" lvl="5" marL="2743200" algn="l">
              <a:lnSpc>
                <a:spcPct val="90000"/>
              </a:lnSpc>
              <a:spcBef>
                <a:spcPts val="400"/>
              </a:spcBef>
              <a:spcAft>
                <a:spcPts val="0"/>
              </a:spcAft>
              <a:buSzPts val="1190"/>
              <a:buNone/>
              <a:defRPr sz="1400">
                <a:solidFill>
                  <a:srgbClr val="888888"/>
                </a:solidFill>
              </a:defRPr>
            </a:lvl6pPr>
            <a:lvl7pPr indent="-228600" lvl="6" marL="3200400" algn="l">
              <a:lnSpc>
                <a:spcPct val="90000"/>
              </a:lnSpc>
              <a:spcBef>
                <a:spcPts val="400"/>
              </a:spcBef>
              <a:spcAft>
                <a:spcPts val="0"/>
              </a:spcAft>
              <a:buSzPts val="1190"/>
              <a:buNone/>
              <a:defRPr sz="1400">
                <a:solidFill>
                  <a:srgbClr val="888888"/>
                </a:solidFill>
              </a:defRPr>
            </a:lvl7pPr>
            <a:lvl8pPr indent="-228600" lvl="7" marL="3657600" algn="l">
              <a:lnSpc>
                <a:spcPct val="90000"/>
              </a:lnSpc>
              <a:spcBef>
                <a:spcPts val="400"/>
              </a:spcBef>
              <a:spcAft>
                <a:spcPts val="0"/>
              </a:spcAft>
              <a:buSzPts val="1190"/>
              <a:buNone/>
              <a:defRPr sz="1400">
                <a:solidFill>
                  <a:srgbClr val="888888"/>
                </a:solidFill>
              </a:defRPr>
            </a:lvl8pPr>
            <a:lvl9pPr indent="-228600" lvl="8" marL="4114800" algn="l">
              <a:lnSpc>
                <a:spcPct val="90000"/>
              </a:lnSpc>
              <a:spcBef>
                <a:spcPts val="400"/>
              </a:spcBef>
              <a:spcAft>
                <a:spcPts val="200"/>
              </a:spcAft>
              <a:buSzPts val="1190"/>
              <a:buNone/>
              <a:defRPr sz="1400">
                <a:solidFill>
                  <a:srgbClr val="888888"/>
                </a:solidFill>
              </a:defRPr>
            </a:lvl9pPr>
          </a:lstStyle>
          <a:p/>
        </p:txBody>
      </p:sp>
      <p:sp>
        <p:nvSpPr>
          <p:cNvPr id="84" name="Google Shape;84;p76"/>
          <p:cNvSpPr txBox="1"/>
          <p:nvPr>
            <p:ph idx="10" type="dt"/>
          </p:nvPr>
        </p:nvSpPr>
        <p:spPr>
          <a:xfrm>
            <a:off x="8593667" y="6272784"/>
            <a:ext cx="264430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6"/>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86" name="Google Shape;86;p76"/>
          <p:cNvGrpSpPr/>
          <p:nvPr/>
        </p:nvGrpSpPr>
        <p:grpSpPr>
          <a:xfrm>
            <a:off x="897399" y="2325848"/>
            <a:ext cx="1080904" cy="1080902"/>
            <a:chOff x="9685338" y="4460675"/>
            <a:chExt cx="1080904" cy="1080902"/>
          </a:xfrm>
        </p:grpSpPr>
        <p:sp>
          <p:nvSpPr>
            <p:cNvPr id="87" name="Google Shape;87;p76"/>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6"/>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76"/>
          <p:cNvSpPr txBox="1"/>
          <p:nvPr>
            <p:ph idx="12" type="sldNum"/>
          </p:nvPr>
        </p:nvSpPr>
        <p:spPr>
          <a:xfrm>
            <a:off x="843702" y="2506133"/>
            <a:ext cx="1188298" cy="720332"/>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2800">
                <a:solidFill>
                  <a:srgbClr val="FFFFFF"/>
                </a:solidFill>
                <a:latin typeface="Rockwell"/>
                <a:ea typeface="Rockwell"/>
                <a:cs typeface="Rockwell"/>
                <a:sym typeface="Rockwell"/>
              </a:defRPr>
            </a:lvl1pPr>
            <a:lvl2pPr indent="0" lvl="1" marL="0" algn="ctr">
              <a:spcBef>
                <a:spcPts val="0"/>
              </a:spcBef>
              <a:buNone/>
              <a:defRPr b="1" sz="2800">
                <a:solidFill>
                  <a:srgbClr val="FFFFFF"/>
                </a:solidFill>
                <a:latin typeface="Rockwell"/>
                <a:ea typeface="Rockwell"/>
                <a:cs typeface="Rockwell"/>
                <a:sym typeface="Rockwell"/>
              </a:defRPr>
            </a:lvl2pPr>
            <a:lvl3pPr indent="0" lvl="2" marL="0" algn="ctr">
              <a:spcBef>
                <a:spcPts val="0"/>
              </a:spcBef>
              <a:buNone/>
              <a:defRPr b="1" sz="2800">
                <a:solidFill>
                  <a:srgbClr val="FFFFFF"/>
                </a:solidFill>
                <a:latin typeface="Rockwell"/>
                <a:ea typeface="Rockwell"/>
                <a:cs typeface="Rockwell"/>
                <a:sym typeface="Rockwell"/>
              </a:defRPr>
            </a:lvl3pPr>
            <a:lvl4pPr indent="0" lvl="3" marL="0" algn="ctr">
              <a:spcBef>
                <a:spcPts val="0"/>
              </a:spcBef>
              <a:buNone/>
              <a:defRPr b="1" sz="2800">
                <a:solidFill>
                  <a:srgbClr val="FFFFFF"/>
                </a:solidFill>
                <a:latin typeface="Rockwell"/>
                <a:ea typeface="Rockwell"/>
                <a:cs typeface="Rockwell"/>
                <a:sym typeface="Rockwell"/>
              </a:defRPr>
            </a:lvl4pPr>
            <a:lvl5pPr indent="0" lvl="4" marL="0" algn="ctr">
              <a:spcBef>
                <a:spcPts val="0"/>
              </a:spcBef>
              <a:buNone/>
              <a:defRPr b="1" sz="2800">
                <a:solidFill>
                  <a:srgbClr val="FFFFFF"/>
                </a:solidFill>
                <a:latin typeface="Rockwell"/>
                <a:ea typeface="Rockwell"/>
                <a:cs typeface="Rockwell"/>
                <a:sym typeface="Rockwell"/>
              </a:defRPr>
            </a:lvl5pPr>
            <a:lvl6pPr indent="0" lvl="5" marL="0" algn="ctr">
              <a:spcBef>
                <a:spcPts val="0"/>
              </a:spcBef>
              <a:buNone/>
              <a:defRPr b="1" sz="2800">
                <a:solidFill>
                  <a:srgbClr val="FFFFFF"/>
                </a:solidFill>
                <a:latin typeface="Rockwell"/>
                <a:ea typeface="Rockwell"/>
                <a:cs typeface="Rockwell"/>
                <a:sym typeface="Rockwell"/>
              </a:defRPr>
            </a:lvl6pPr>
            <a:lvl7pPr indent="0" lvl="6" marL="0" algn="ctr">
              <a:spcBef>
                <a:spcPts val="0"/>
              </a:spcBef>
              <a:buNone/>
              <a:defRPr b="1" sz="2800">
                <a:solidFill>
                  <a:srgbClr val="FFFFFF"/>
                </a:solidFill>
                <a:latin typeface="Rockwell"/>
                <a:ea typeface="Rockwell"/>
                <a:cs typeface="Rockwell"/>
                <a:sym typeface="Rockwell"/>
              </a:defRPr>
            </a:lvl7pPr>
            <a:lvl8pPr indent="0" lvl="7" marL="0" algn="ctr">
              <a:spcBef>
                <a:spcPts val="0"/>
              </a:spcBef>
              <a:buNone/>
              <a:defRPr b="1" sz="2800">
                <a:solidFill>
                  <a:srgbClr val="FFFFFF"/>
                </a:solidFill>
                <a:latin typeface="Rockwell"/>
                <a:ea typeface="Rockwell"/>
                <a:cs typeface="Rockwell"/>
                <a:sym typeface="Rockwell"/>
              </a:defRPr>
            </a:lvl8pPr>
            <a:lvl9pPr indent="0" lvl="8" marL="0" algn="ctr">
              <a:spcBef>
                <a:spcPts val="0"/>
              </a:spcBef>
              <a:buNone/>
              <a:defRPr b="1" sz="28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0" name="Shape 90"/>
        <p:cNvGrpSpPr/>
        <p:nvPr/>
      </p:nvGrpSpPr>
      <p:grpSpPr>
        <a:xfrm>
          <a:off x="0" y="0"/>
          <a:ext cx="0" cy="0"/>
          <a:chOff x="0" y="0"/>
          <a:chExt cx="0" cy="0"/>
        </a:xfrm>
      </p:grpSpPr>
      <p:sp>
        <p:nvSpPr>
          <p:cNvPr id="91" name="Google Shape;91;p77"/>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7"/>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7"/>
          <p:cNvSpPr/>
          <p:nvPr>
            <p:ph idx="2" type="pic"/>
          </p:nvPr>
        </p:nvSpPr>
        <p:spPr>
          <a:xfrm>
            <a:off x="0" y="0"/>
            <a:ext cx="8303740" cy="6858000"/>
          </a:xfrm>
          <a:prstGeom prst="rect">
            <a:avLst/>
          </a:prstGeom>
          <a:solidFill>
            <a:srgbClr val="C8CBE6"/>
          </a:solidFill>
          <a:ln>
            <a:noFill/>
          </a:ln>
        </p:spPr>
      </p:sp>
      <p:sp>
        <p:nvSpPr>
          <p:cNvPr id="94" name="Google Shape;94;p77"/>
          <p:cNvSpPr txBox="1"/>
          <p:nvPr>
            <p:ph idx="1"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374C8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95" name="Google Shape;95;p7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96" name="Google Shape;96;p77"/>
          <p:cNvGrpSpPr/>
          <p:nvPr/>
        </p:nvGrpSpPr>
        <p:grpSpPr>
          <a:xfrm>
            <a:off x="11401725" y="6229681"/>
            <a:ext cx="457200" cy="457200"/>
            <a:chOff x="11361456" y="6195813"/>
            <a:chExt cx="548640" cy="548640"/>
          </a:xfrm>
        </p:grpSpPr>
        <p:sp>
          <p:nvSpPr>
            <p:cNvPr id="97" name="Google Shape;97;p77"/>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7"/>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7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78"/>
          <p:cNvSpPr txBox="1"/>
          <p:nvPr>
            <p:ph idx="1" type="body"/>
          </p:nvPr>
        </p:nvSpPr>
        <p:spPr>
          <a:xfrm rot="5400000">
            <a:off x="4073652" y="-882396"/>
            <a:ext cx="4050792" cy="100584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03" name="Google Shape;103;p78"/>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8"/>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79"/>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79"/>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09" name="Google Shape;109;p7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7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7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6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68"/>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25" name="Google Shape;25;p68"/>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8"/>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69"/>
          <p:cNvSpPr/>
          <p:nvPr/>
        </p:nvSpPr>
        <p:spPr>
          <a:xfrm>
            <a:off x="920834" y="1346946"/>
            <a:ext cx="10222992" cy="80683"/>
          </a:xfrm>
          <a:prstGeom prst="rect">
            <a:avLst/>
          </a:prstGeom>
          <a:blipFill rotWithShape="1">
            <a:blip r:embed="rId2">
              <a:alphaModFix amt="85000"/>
            </a:blip>
            <a:tile algn="ctr" flip="xy" tx="0" sx="92000" ty="-76200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9"/>
          <p:cNvSpPr/>
          <p:nvPr/>
        </p:nvSpPr>
        <p:spPr>
          <a:xfrm>
            <a:off x="920834" y="4299696"/>
            <a:ext cx="10222992" cy="80683"/>
          </a:xfrm>
          <a:prstGeom prst="rect">
            <a:avLst/>
          </a:prstGeom>
          <a:blipFill rotWithShape="1">
            <a:blip r:embed="rId2">
              <a:alphaModFix amt="85000"/>
            </a:blip>
            <a:tile algn="ctr" flip="xy" tx="0" sx="92000" ty="-7175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9"/>
          <p:cNvSpPr/>
          <p:nvPr/>
        </p:nvSpPr>
        <p:spPr>
          <a:xfrm>
            <a:off x="920834" y="1484779"/>
            <a:ext cx="10222992" cy="274320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69"/>
          <p:cNvGrpSpPr/>
          <p:nvPr/>
        </p:nvGrpSpPr>
        <p:grpSpPr>
          <a:xfrm>
            <a:off x="9649215" y="4068923"/>
            <a:ext cx="1080904" cy="1080902"/>
            <a:chOff x="9685338" y="4460675"/>
            <a:chExt cx="1080904" cy="1080902"/>
          </a:xfrm>
        </p:grpSpPr>
        <p:sp>
          <p:nvSpPr>
            <p:cNvPr id="33" name="Google Shape;33;p69"/>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9"/>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69"/>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9"/>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p:txBody>
      </p:sp>
      <p:sp>
        <p:nvSpPr>
          <p:cNvPr id="37" name="Google Shape;37;p6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9"/>
          <p:cNvSpPr txBox="1"/>
          <p:nvPr>
            <p:ph idx="12" type="sldNum"/>
          </p:nvPr>
        </p:nvSpPr>
        <p:spPr>
          <a:xfrm>
            <a:off x="9592733" y="4289334"/>
            <a:ext cx="1193868" cy="64008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800" u="none" cap="none" strike="noStrike">
                <a:solidFill>
                  <a:srgbClr val="FFFFFF"/>
                </a:solidFill>
                <a:latin typeface="Rockwell"/>
                <a:ea typeface="Rockwell"/>
                <a:cs typeface="Rockwell"/>
                <a:sym typeface="Rockwell"/>
              </a:defRPr>
            </a:lvl1pPr>
            <a:lvl2pPr indent="0" lvl="1" marL="0" algn="ctr">
              <a:spcBef>
                <a:spcPts val="0"/>
              </a:spcBef>
              <a:buNone/>
              <a:defRPr b="1" i="0" sz="2800" u="none" cap="none" strike="noStrike">
                <a:solidFill>
                  <a:srgbClr val="FFFFFF"/>
                </a:solidFill>
                <a:latin typeface="Rockwell"/>
                <a:ea typeface="Rockwell"/>
                <a:cs typeface="Rockwell"/>
                <a:sym typeface="Rockwell"/>
              </a:defRPr>
            </a:lvl2pPr>
            <a:lvl3pPr indent="0" lvl="2" marL="0" algn="ctr">
              <a:spcBef>
                <a:spcPts val="0"/>
              </a:spcBef>
              <a:buNone/>
              <a:defRPr b="1" i="0" sz="2800" u="none" cap="none" strike="noStrike">
                <a:solidFill>
                  <a:srgbClr val="FFFFFF"/>
                </a:solidFill>
                <a:latin typeface="Rockwell"/>
                <a:ea typeface="Rockwell"/>
                <a:cs typeface="Rockwell"/>
                <a:sym typeface="Rockwell"/>
              </a:defRPr>
            </a:lvl3pPr>
            <a:lvl4pPr indent="0" lvl="3" marL="0" algn="ctr">
              <a:spcBef>
                <a:spcPts val="0"/>
              </a:spcBef>
              <a:buNone/>
              <a:defRPr b="1" i="0" sz="2800" u="none" cap="none" strike="noStrike">
                <a:solidFill>
                  <a:srgbClr val="FFFFFF"/>
                </a:solidFill>
                <a:latin typeface="Rockwell"/>
                <a:ea typeface="Rockwell"/>
                <a:cs typeface="Rockwell"/>
                <a:sym typeface="Rockwell"/>
              </a:defRPr>
            </a:lvl4pPr>
            <a:lvl5pPr indent="0" lvl="4" marL="0" algn="ctr">
              <a:spcBef>
                <a:spcPts val="0"/>
              </a:spcBef>
              <a:buNone/>
              <a:defRPr b="1" i="0" sz="2800" u="none" cap="none" strike="noStrike">
                <a:solidFill>
                  <a:srgbClr val="FFFFFF"/>
                </a:solidFill>
                <a:latin typeface="Rockwell"/>
                <a:ea typeface="Rockwell"/>
                <a:cs typeface="Rockwell"/>
                <a:sym typeface="Rockwell"/>
              </a:defRPr>
            </a:lvl5pPr>
            <a:lvl6pPr indent="0" lvl="5" marL="0" algn="ctr">
              <a:spcBef>
                <a:spcPts val="0"/>
              </a:spcBef>
              <a:buNone/>
              <a:defRPr b="1" i="0" sz="2800" u="none" cap="none" strike="noStrike">
                <a:solidFill>
                  <a:srgbClr val="FFFFFF"/>
                </a:solidFill>
                <a:latin typeface="Rockwell"/>
                <a:ea typeface="Rockwell"/>
                <a:cs typeface="Rockwell"/>
                <a:sym typeface="Rockwell"/>
              </a:defRPr>
            </a:lvl6pPr>
            <a:lvl7pPr indent="0" lvl="6" marL="0" algn="ctr">
              <a:spcBef>
                <a:spcPts val="0"/>
              </a:spcBef>
              <a:buNone/>
              <a:defRPr b="1" i="0" sz="2800" u="none" cap="none" strike="noStrike">
                <a:solidFill>
                  <a:srgbClr val="FFFFFF"/>
                </a:solidFill>
                <a:latin typeface="Rockwell"/>
                <a:ea typeface="Rockwell"/>
                <a:cs typeface="Rockwell"/>
                <a:sym typeface="Rockwell"/>
              </a:defRPr>
            </a:lvl7pPr>
            <a:lvl8pPr indent="0" lvl="7" marL="0" algn="ctr">
              <a:spcBef>
                <a:spcPts val="0"/>
              </a:spcBef>
              <a:buNone/>
              <a:defRPr b="1" i="0" sz="2800" u="none" cap="none" strike="noStrike">
                <a:solidFill>
                  <a:srgbClr val="FFFFFF"/>
                </a:solidFill>
                <a:latin typeface="Rockwell"/>
                <a:ea typeface="Rockwell"/>
                <a:cs typeface="Rockwell"/>
                <a:sym typeface="Rockwell"/>
              </a:defRPr>
            </a:lvl8pPr>
            <a:lvl9pPr indent="0" lvl="8" marL="0" algn="ctr">
              <a:spcBef>
                <a:spcPts val="0"/>
              </a:spcBef>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40" name="Shape 40"/>
        <p:cNvGrpSpPr/>
        <p:nvPr/>
      </p:nvGrpSpPr>
      <p:grpSpPr>
        <a:xfrm>
          <a:off x="0" y="0"/>
          <a:ext cx="0" cy="0"/>
          <a:chOff x="0" y="0"/>
          <a:chExt cx="0" cy="0"/>
        </a:xfrm>
      </p:grpSpPr>
      <p:sp>
        <p:nvSpPr>
          <p:cNvPr id="41" name="Google Shape;41;p70"/>
          <p:cNvSpPr txBox="1"/>
          <p:nvPr>
            <p:ph type="title"/>
          </p:nvPr>
        </p:nvSpPr>
        <p:spPr>
          <a:xfrm>
            <a:off x="838200" y="428535"/>
            <a:ext cx="10515600" cy="637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Rockwel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70"/>
          <p:cNvSpPr txBox="1"/>
          <p:nvPr>
            <p:ph idx="11" type="ftr"/>
          </p:nvPr>
        </p:nvSpPr>
        <p:spPr>
          <a:xfrm>
            <a:off x="838200" y="6356351"/>
            <a:ext cx="4114800" cy="3652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dk2"/>
              </a:buClr>
              <a:buSzPts val="1100"/>
              <a:buFont typeface="Rockwell"/>
              <a:buNone/>
              <a:defRPr sz="1467"/>
            </a:lvl1pPr>
            <a:lvl2pPr lvl="1" algn="l">
              <a:spcBef>
                <a:spcPts val="0"/>
              </a:spcBef>
              <a:spcAft>
                <a:spcPts val="0"/>
              </a:spcAft>
              <a:buClr>
                <a:schemeClr val="dk1"/>
              </a:buClr>
              <a:buSzPts val="1100"/>
              <a:buFont typeface="Rockwell"/>
              <a:buNone/>
              <a:defRPr sz="1467"/>
            </a:lvl2pPr>
            <a:lvl3pPr lvl="2" algn="l">
              <a:spcBef>
                <a:spcPts val="0"/>
              </a:spcBef>
              <a:spcAft>
                <a:spcPts val="0"/>
              </a:spcAft>
              <a:buClr>
                <a:schemeClr val="dk1"/>
              </a:buClr>
              <a:buSzPts val="1100"/>
              <a:buFont typeface="Rockwell"/>
              <a:buNone/>
              <a:defRPr sz="1467"/>
            </a:lvl3pPr>
            <a:lvl4pPr lvl="3" algn="l">
              <a:spcBef>
                <a:spcPts val="0"/>
              </a:spcBef>
              <a:spcAft>
                <a:spcPts val="0"/>
              </a:spcAft>
              <a:buClr>
                <a:schemeClr val="dk1"/>
              </a:buClr>
              <a:buSzPts val="1100"/>
              <a:buFont typeface="Rockwell"/>
              <a:buNone/>
              <a:defRPr sz="1467"/>
            </a:lvl4pPr>
            <a:lvl5pPr lvl="4" algn="l">
              <a:spcBef>
                <a:spcPts val="0"/>
              </a:spcBef>
              <a:spcAft>
                <a:spcPts val="0"/>
              </a:spcAft>
              <a:buClr>
                <a:schemeClr val="dk1"/>
              </a:buClr>
              <a:buSzPts val="1100"/>
              <a:buFont typeface="Rockwell"/>
              <a:buNone/>
              <a:defRPr sz="1467"/>
            </a:lvl5pPr>
            <a:lvl6pPr lvl="5" algn="l">
              <a:spcBef>
                <a:spcPts val="0"/>
              </a:spcBef>
              <a:spcAft>
                <a:spcPts val="0"/>
              </a:spcAft>
              <a:buClr>
                <a:schemeClr val="dk1"/>
              </a:buClr>
              <a:buSzPts val="1100"/>
              <a:buFont typeface="Rockwell"/>
              <a:buNone/>
              <a:defRPr sz="1467"/>
            </a:lvl6pPr>
            <a:lvl7pPr lvl="6" algn="l">
              <a:spcBef>
                <a:spcPts val="0"/>
              </a:spcBef>
              <a:spcAft>
                <a:spcPts val="0"/>
              </a:spcAft>
              <a:buClr>
                <a:schemeClr val="dk1"/>
              </a:buClr>
              <a:buSzPts val="1100"/>
              <a:buFont typeface="Rockwell"/>
              <a:buNone/>
              <a:defRPr sz="1467"/>
            </a:lvl7pPr>
            <a:lvl8pPr lvl="7" algn="l">
              <a:spcBef>
                <a:spcPts val="0"/>
              </a:spcBef>
              <a:spcAft>
                <a:spcPts val="0"/>
              </a:spcAft>
              <a:buClr>
                <a:schemeClr val="dk1"/>
              </a:buClr>
              <a:buSzPts val="1100"/>
              <a:buFont typeface="Rockwell"/>
              <a:buNone/>
              <a:defRPr sz="1467"/>
            </a:lvl8pPr>
            <a:lvl9pPr lvl="8" algn="l">
              <a:spcBef>
                <a:spcPts val="0"/>
              </a:spcBef>
              <a:spcAft>
                <a:spcPts val="0"/>
              </a:spcAft>
              <a:buClr>
                <a:schemeClr val="dk1"/>
              </a:buClr>
              <a:buSzPts val="1100"/>
              <a:buFont typeface="Rockwell"/>
              <a:buNone/>
              <a:defRPr sz="1467"/>
            </a:lvl9pPr>
          </a:lstStyle>
          <a:p/>
        </p:txBody>
      </p:sp>
      <p:sp>
        <p:nvSpPr>
          <p:cNvPr id="43" name="Google Shape;43;p70"/>
          <p:cNvSpPr txBox="1"/>
          <p:nvPr>
            <p:ph idx="12" type="sldNum"/>
          </p:nvPr>
        </p:nvSpPr>
        <p:spPr>
          <a:xfrm>
            <a:off x="11353800" y="6356351"/>
            <a:ext cx="515200" cy="365200"/>
          </a:xfrm>
          <a:prstGeom prst="rect">
            <a:avLst/>
          </a:prstGeom>
          <a:noFill/>
          <a:ln>
            <a:noFill/>
          </a:ln>
        </p:spPr>
        <p:txBody>
          <a:bodyPr anchorCtr="0" anchor="t" bIns="34275" lIns="68575" spcFirstLastPara="1" rIns="68575" wrap="square" tIns="34275">
            <a:normAutofit/>
          </a:bodyPr>
          <a:lstStyle>
            <a:lvl1pPr indent="0" lvl="0"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1pPr>
            <a:lvl2pPr indent="0" lvl="1"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2pPr>
            <a:lvl3pPr indent="0" lvl="2"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3pPr>
            <a:lvl4pPr indent="0" lvl="3"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4pPr>
            <a:lvl5pPr indent="0" lvl="4"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5pPr>
            <a:lvl6pPr indent="0" lvl="5"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6pPr>
            <a:lvl7pPr indent="0" lvl="6"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7pPr>
            <a:lvl8pPr indent="0" lvl="7"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8pPr>
            <a:lvl9pPr indent="0" lvl="8" marL="0" algn="r">
              <a:spcBef>
                <a:spcPts val="0"/>
              </a:spcBef>
              <a:buClr>
                <a:srgbClr val="FFFFFF"/>
              </a:buClr>
              <a:buSzPts val="1400"/>
              <a:buFont typeface="Rockwell"/>
              <a:buNone/>
              <a:defRPr b="1" i="0" sz="1400" u="none" cap="none" strike="noStrike">
                <a:solidFill>
                  <a:srgbClr val="FFFFFF"/>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1"/>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47" name="Google Shape;47;p71"/>
          <p:cNvSpPr txBox="1"/>
          <p:nvPr>
            <p:ph idx="2" type="body"/>
          </p:nvPr>
        </p:nvSpPr>
        <p:spPr>
          <a:xfrm>
            <a:off x="6364224"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48" name="Google Shape;48;p71"/>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1"/>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3"/>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374C8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59" name="Google Shape;59;p73"/>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0" name="Google Shape;60;p73"/>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374C8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61" name="Google Shape;61;p73"/>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2" name="Google Shape;62;p7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7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800"/>
              <a:buFont typeface="Rockwel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74"/>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SzPts val="1800"/>
              <a:buChar char="●"/>
              <a:defRPr/>
            </a:lvl1pPr>
            <a:lvl2pPr indent="-317500" lvl="1" marL="914400" algn="l">
              <a:lnSpc>
                <a:spcPct val="90000"/>
              </a:lnSpc>
              <a:spcBef>
                <a:spcPts val="0"/>
              </a:spcBef>
              <a:spcAft>
                <a:spcPts val="0"/>
              </a:spcAft>
              <a:buSzPts val="1400"/>
              <a:buChar char="○"/>
              <a:defRPr/>
            </a:lvl2pPr>
            <a:lvl3pPr indent="-317500" lvl="2" marL="1371600" algn="l">
              <a:lnSpc>
                <a:spcPct val="90000"/>
              </a:lnSpc>
              <a:spcBef>
                <a:spcPts val="0"/>
              </a:spcBef>
              <a:spcAft>
                <a:spcPts val="0"/>
              </a:spcAft>
              <a:buSzPts val="1400"/>
              <a:buChar char="■"/>
              <a:defRPr/>
            </a:lvl3pPr>
            <a:lvl4pPr indent="-317500" lvl="3" marL="1828800" algn="l">
              <a:lnSpc>
                <a:spcPct val="90000"/>
              </a:lnSpc>
              <a:spcBef>
                <a:spcPts val="0"/>
              </a:spcBef>
              <a:spcAft>
                <a:spcPts val="0"/>
              </a:spcAft>
              <a:buSzPts val="1400"/>
              <a:buChar char="●"/>
              <a:defRPr/>
            </a:lvl4pPr>
            <a:lvl5pPr indent="-317500" lvl="4" marL="2286000" algn="l">
              <a:lnSpc>
                <a:spcPct val="90000"/>
              </a:lnSpc>
              <a:spcBef>
                <a:spcPts val="0"/>
              </a:spcBef>
              <a:spcAft>
                <a:spcPts val="0"/>
              </a:spcAft>
              <a:buSzPts val="1400"/>
              <a:buChar char="○"/>
              <a:defRPr/>
            </a:lvl5pPr>
            <a:lvl6pPr indent="-317500" lvl="5" marL="2743200" algn="l">
              <a:lnSpc>
                <a:spcPct val="90000"/>
              </a:lnSpc>
              <a:spcBef>
                <a:spcPts val="0"/>
              </a:spcBef>
              <a:spcAft>
                <a:spcPts val="0"/>
              </a:spcAft>
              <a:buSzPts val="1400"/>
              <a:buChar char="■"/>
              <a:defRPr/>
            </a:lvl6pPr>
            <a:lvl7pPr indent="-317500" lvl="6" marL="3200400" algn="l">
              <a:lnSpc>
                <a:spcPct val="90000"/>
              </a:lnSpc>
              <a:spcBef>
                <a:spcPts val="0"/>
              </a:spcBef>
              <a:spcAft>
                <a:spcPts val="0"/>
              </a:spcAft>
              <a:buSzPts val="1400"/>
              <a:buChar char="●"/>
              <a:defRPr/>
            </a:lvl7pPr>
            <a:lvl8pPr indent="-317500" lvl="7" marL="3657600" algn="l">
              <a:lnSpc>
                <a:spcPct val="90000"/>
              </a:lnSpc>
              <a:spcBef>
                <a:spcPts val="0"/>
              </a:spcBef>
              <a:spcAft>
                <a:spcPts val="0"/>
              </a:spcAft>
              <a:buSzPts val="1400"/>
              <a:buChar char="○"/>
              <a:defRPr/>
            </a:lvl8pPr>
            <a:lvl9pPr indent="-317500" lvl="8" marL="4114800" algn="l">
              <a:lnSpc>
                <a:spcPct val="90000"/>
              </a:lnSpc>
              <a:spcBef>
                <a:spcPts val="0"/>
              </a:spcBef>
              <a:spcAft>
                <a:spcPts val="0"/>
              </a:spcAft>
              <a:buSzPts val="1400"/>
              <a:buChar char="■"/>
              <a:defRPr/>
            </a:lvl9pPr>
          </a:lstStyle>
          <a:p/>
        </p:txBody>
      </p:sp>
      <p:sp>
        <p:nvSpPr>
          <p:cNvPr id="68" name="Google Shape;68;p7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ctr">
              <a:buClr>
                <a:srgbClr val="FFFFFF"/>
              </a:buClr>
              <a:buSzPts val="1400"/>
              <a:buFont typeface="Rockwell"/>
              <a:buNone/>
              <a:defRPr b="1" sz="1400">
                <a:solidFill>
                  <a:srgbClr val="FFFFFF"/>
                </a:solidFill>
                <a:latin typeface="Rockwell"/>
                <a:ea typeface="Rockwell"/>
                <a:cs typeface="Rockwell"/>
                <a:sym typeface="Rockwell"/>
              </a:defRPr>
            </a:lvl1pPr>
            <a:lvl2pPr indent="0" lvl="1" marL="0" algn="ctr">
              <a:buClr>
                <a:srgbClr val="FFFFFF"/>
              </a:buClr>
              <a:buSzPts val="1400"/>
              <a:buFont typeface="Rockwell"/>
              <a:buNone/>
              <a:defRPr b="1" sz="1400">
                <a:solidFill>
                  <a:srgbClr val="FFFFFF"/>
                </a:solidFill>
                <a:latin typeface="Rockwell"/>
                <a:ea typeface="Rockwell"/>
                <a:cs typeface="Rockwell"/>
                <a:sym typeface="Rockwell"/>
              </a:defRPr>
            </a:lvl2pPr>
            <a:lvl3pPr indent="0" lvl="2" marL="0" algn="ctr">
              <a:buClr>
                <a:srgbClr val="FFFFFF"/>
              </a:buClr>
              <a:buSzPts val="1400"/>
              <a:buFont typeface="Rockwell"/>
              <a:buNone/>
              <a:defRPr b="1" sz="1400">
                <a:solidFill>
                  <a:srgbClr val="FFFFFF"/>
                </a:solidFill>
                <a:latin typeface="Rockwell"/>
                <a:ea typeface="Rockwell"/>
                <a:cs typeface="Rockwell"/>
                <a:sym typeface="Rockwell"/>
              </a:defRPr>
            </a:lvl3pPr>
            <a:lvl4pPr indent="0" lvl="3" marL="0" algn="ctr">
              <a:buClr>
                <a:srgbClr val="FFFFFF"/>
              </a:buClr>
              <a:buSzPts val="1400"/>
              <a:buFont typeface="Rockwell"/>
              <a:buNone/>
              <a:defRPr b="1" sz="1400">
                <a:solidFill>
                  <a:srgbClr val="FFFFFF"/>
                </a:solidFill>
                <a:latin typeface="Rockwell"/>
                <a:ea typeface="Rockwell"/>
                <a:cs typeface="Rockwell"/>
                <a:sym typeface="Rockwell"/>
              </a:defRPr>
            </a:lvl4pPr>
            <a:lvl5pPr indent="0" lvl="4" marL="0" algn="ctr">
              <a:buClr>
                <a:srgbClr val="FFFFFF"/>
              </a:buClr>
              <a:buSzPts val="1400"/>
              <a:buFont typeface="Rockwell"/>
              <a:buNone/>
              <a:defRPr b="1" sz="1400">
                <a:solidFill>
                  <a:srgbClr val="FFFFFF"/>
                </a:solidFill>
                <a:latin typeface="Rockwell"/>
                <a:ea typeface="Rockwell"/>
                <a:cs typeface="Rockwell"/>
                <a:sym typeface="Rockwell"/>
              </a:defRPr>
            </a:lvl5pPr>
            <a:lvl6pPr indent="0" lvl="5" marL="0" algn="ctr">
              <a:buClr>
                <a:srgbClr val="FFFFFF"/>
              </a:buClr>
              <a:buSzPts val="1400"/>
              <a:buFont typeface="Rockwell"/>
              <a:buNone/>
              <a:defRPr b="1" sz="1400">
                <a:solidFill>
                  <a:srgbClr val="FFFFFF"/>
                </a:solidFill>
                <a:latin typeface="Rockwell"/>
                <a:ea typeface="Rockwell"/>
                <a:cs typeface="Rockwell"/>
                <a:sym typeface="Rockwell"/>
              </a:defRPr>
            </a:lvl6pPr>
            <a:lvl7pPr indent="0" lvl="6" marL="0" algn="ctr">
              <a:buClr>
                <a:srgbClr val="FFFFFF"/>
              </a:buClr>
              <a:buSzPts val="1400"/>
              <a:buFont typeface="Rockwell"/>
              <a:buNone/>
              <a:defRPr b="1" sz="1400">
                <a:solidFill>
                  <a:srgbClr val="FFFFFF"/>
                </a:solidFill>
                <a:latin typeface="Rockwell"/>
                <a:ea typeface="Rockwell"/>
                <a:cs typeface="Rockwell"/>
                <a:sym typeface="Rockwell"/>
              </a:defRPr>
            </a:lvl7pPr>
            <a:lvl8pPr indent="0" lvl="7" marL="0" algn="ctr">
              <a:buClr>
                <a:srgbClr val="FFFFFF"/>
              </a:buClr>
              <a:buSzPts val="1400"/>
              <a:buFont typeface="Rockwell"/>
              <a:buNone/>
              <a:defRPr b="1" sz="1400">
                <a:solidFill>
                  <a:srgbClr val="FFFFFF"/>
                </a:solidFill>
                <a:latin typeface="Rockwell"/>
                <a:ea typeface="Rockwell"/>
                <a:cs typeface="Rockwell"/>
                <a:sym typeface="Rockwell"/>
              </a:defRPr>
            </a:lvl8pPr>
            <a:lvl9pPr indent="0" lvl="8" marL="0" algn="ctr">
              <a:buClr>
                <a:srgbClr val="FFFFFF"/>
              </a:buClr>
              <a:buSzPts val="1400"/>
              <a:buFont typeface="Rockwell"/>
              <a:buNone/>
              <a:defRPr b="1" sz="14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75"/>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5"/>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75"/>
          <p:cNvSpPr txBox="1"/>
          <p:nvPr>
            <p:ph idx="1" type="body"/>
          </p:nvPr>
        </p:nvSpPr>
        <p:spPr>
          <a:xfrm>
            <a:off x="838200" y="685800"/>
            <a:ext cx="6711696" cy="5020056"/>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73" name="Google Shape;73;p75"/>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374C8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74" name="Google Shape;74;p7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5"/>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76" name="Google Shape;76;p75"/>
          <p:cNvGrpSpPr/>
          <p:nvPr/>
        </p:nvGrpSpPr>
        <p:grpSpPr>
          <a:xfrm>
            <a:off x="11401725" y="6229681"/>
            <a:ext cx="457200" cy="457200"/>
            <a:chOff x="11361456" y="6195813"/>
            <a:chExt cx="548640" cy="548640"/>
          </a:xfrm>
        </p:grpSpPr>
        <p:sp>
          <p:nvSpPr>
            <p:cNvPr id="77" name="Google Shape;77;p75"/>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5"/>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7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5400"/>
              <a:buFont typeface="Rockwell"/>
              <a:buNone/>
              <a:defRPr b="0" i="0" sz="5400" u="none" cap="none" strike="noStrik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6"/>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36550" lvl="0" marL="457200" marR="0" rtl="0" algn="l">
              <a:lnSpc>
                <a:spcPct val="90000"/>
              </a:lnSpc>
              <a:spcBef>
                <a:spcPts val="1200"/>
              </a:spcBef>
              <a:spcAft>
                <a:spcPts val="0"/>
              </a:spcAft>
              <a:buClr>
                <a:srgbClr val="374C8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0" algn="l">
              <a:lnSpc>
                <a:spcPct val="90000"/>
              </a:lnSpc>
              <a:spcBef>
                <a:spcPts val="400"/>
              </a:spcBef>
              <a:spcAft>
                <a:spcPts val="0"/>
              </a:spcAft>
              <a:buClr>
                <a:srgbClr val="374C8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0" algn="l">
              <a:lnSpc>
                <a:spcPct val="90000"/>
              </a:lnSpc>
              <a:spcBef>
                <a:spcPts val="400"/>
              </a:spcBef>
              <a:spcAft>
                <a:spcPts val="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0" algn="l">
              <a:lnSpc>
                <a:spcPct val="90000"/>
              </a:lnSpc>
              <a:spcBef>
                <a:spcPts val="400"/>
              </a:spcBef>
              <a:spcAft>
                <a:spcPts val="200"/>
              </a:spcAft>
              <a:buClr>
                <a:srgbClr val="374C8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2" name="Google Shape;12;p6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6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14" name="Google Shape;14;p66"/>
          <p:cNvGrpSpPr/>
          <p:nvPr/>
        </p:nvGrpSpPr>
        <p:grpSpPr>
          <a:xfrm>
            <a:off x="11401725" y="6229681"/>
            <a:ext cx="457200" cy="457200"/>
            <a:chOff x="11361456" y="6195813"/>
            <a:chExt cx="548640" cy="548640"/>
          </a:xfrm>
        </p:grpSpPr>
        <p:sp>
          <p:nvSpPr>
            <p:cNvPr id="15" name="Google Shape;15;p66"/>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66"/>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6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Rockwell"/>
                <a:ea typeface="Rockwell"/>
                <a:cs typeface="Rockwell"/>
                <a:sym typeface="Rockwell"/>
              </a:defRPr>
            </a:lvl1pPr>
            <a:lvl2pPr indent="0" lvl="1" marL="0" marR="0" rtl="0" algn="ctr">
              <a:spcBef>
                <a:spcPts val="0"/>
              </a:spcBef>
              <a:buNone/>
              <a:defRPr b="1" i="0" sz="1400" u="none" cap="none" strike="noStrike">
                <a:solidFill>
                  <a:srgbClr val="FFFFFF"/>
                </a:solidFill>
                <a:latin typeface="Rockwell"/>
                <a:ea typeface="Rockwell"/>
                <a:cs typeface="Rockwell"/>
                <a:sym typeface="Rockwell"/>
              </a:defRPr>
            </a:lvl2pPr>
            <a:lvl3pPr indent="0" lvl="2" marL="0" marR="0" rtl="0" algn="ctr">
              <a:spcBef>
                <a:spcPts val="0"/>
              </a:spcBef>
              <a:buNone/>
              <a:defRPr b="1" i="0" sz="1400" u="none" cap="none" strike="noStrike">
                <a:solidFill>
                  <a:srgbClr val="FFFFFF"/>
                </a:solidFill>
                <a:latin typeface="Rockwell"/>
                <a:ea typeface="Rockwell"/>
                <a:cs typeface="Rockwell"/>
                <a:sym typeface="Rockwell"/>
              </a:defRPr>
            </a:lvl3pPr>
            <a:lvl4pPr indent="0" lvl="3" marL="0" marR="0" rtl="0" algn="ctr">
              <a:spcBef>
                <a:spcPts val="0"/>
              </a:spcBef>
              <a:buNone/>
              <a:defRPr b="1" i="0" sz="1400" u="none" cap="none" strike="noStrike">
                <a:solidFill>
                  <a:srgbClr val="FFFFFF"/>
                </a:solidFill>
                <a:latin typeface="Rockwell"/>
                <a:ea typeface="Rockwell"/>
                <a:cs typeface="Rockwell"/>
                <a:sym typeface="Rockwell"/>
              </a:defRPr>
            </a:lvl4pPr>
            <a:lvl5pPr indent="0" lvl="4" marL="0" marR="0" rtl="0" algn="ctr">
              <a:spcBef>
                <a:spcPts val="0"/>
              </a:spcBef>
              <a:buNone/>
              <a:defRPr b="1" i="0" sz="1400" u="none" cap="none" strike="noStrike">
                <a:solidFill>
                  <a:srgbClr val="FFFFFF"/>
                </a:solidFill>
                <a:latin typeface="Rockwell"/>
                <a:ea typeface="Rockwell"/>
                <a:cs typeface="Rockwell"/>
                <a:sym typeface="Rockwell"/>
              </a:defRPr>
            </a:lvl5pPr>
            <a:lvl6pPr indent="0" lvl="5" marL="0" marR="0" rtl="0" algn="ctr">
              <a:spcBef>
                <a:spcPts val="0"/>
              </a:spcBef>
              <a:buNone/>
              <a:defRPr b="1" i="0" sz="1400" u="none" cap="none" strike="noStrike">
                <a:solidFill>
                  <a:srgbClr val="FFFFFF"/>
                </a:solidFill>
                <a:latin typeface="Rockwell"/>
                <a:ea typeface="Rockwell"/>
                <a:cs typeface="Rockwell"/>
                <a:sym typeface="Rockwell"/>
              </a:defRPr>
            </a:lvl6pPr>
            <a:lvl7pPr indent="0" lvl="6" marL="0" marR="0" rtl="0" algn="ctr">
              <a:spcBef>
                <a:spcPts val="0"/>
              </a:spcBef>
              <a:buNone/>
              <a:defRPr b="1" i="0" sz="1400" u="none" cap="none" strike="noStrike">
                <a:solidFill>
                  <a:srgbClr val="FFFFFF"/>
                </a:solidFill>
                <a:latin typeface="Rockwell"/>
                <a:ea typeface="Rockwell"/>
                <a:cs typeface="Rockwell"/>
                <a:sym typeface="Rockwell"/>
              </a:defRPr>
            </a:lvl7pPr>
            <a:lvl8pPr indent="0" lvl="7" marL="0" marR="0" rtl="0" algn="ctr">
              <a:spcBef>
                <a:spcPts val="0"/>
              </a:spcBef>
              <a:buNone/>
              <a:defRPr b="1" i="0" sz="1400" u="none" cap="none" strike="noStrike">
                <a:solidFill>
                  <a:srgbClr val="FFFFFF"/>
                </a:solidFill>
                <a:latin typeface="Rockwell"/>
                <a:ea typeface="Rockwell"/>
                <a:cs typeface="Rockwell"/>
                <a:sym typeface="Rockwell"/>
              </a:defRPr>
            </a:lvl8pPr>
            <a:lvl9pPr indent="0" lvl="8" marL="0" marR="0" rtl="0" algn="ctr">
              <a:spcBef>
                <a:spcPts val="0"/>
              </a:spcBef>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www.youtube.com/watch?v=A1VXU4Zk_u4&amp;t=30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43.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55.png"/><Relationship Id="rId7" Type="http://schemas.openxmlformats.org/officeDocument/2006/relationships/image" Target="../media/image46.png"/><Relationship Id="rId8"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37.png"/><Relationship Id="rId7"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50.png"/><Relationship Id="rId9"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50.png"/><Relationship Id="rId9" Type="http://schemas.openxmlformats.org/officeDocument/2006/relationships/image" Target="../media/image45.jpg"/><Relationship Id="rId5" Type="http://schemas.openxmlformats.org/officeDocument/2006/relationships/image" Target="../media/image56.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50.png"/><Relationship Id="rId9" Type="http://schemas.openxmlformats.org/officeDocument/2006/relationships/image" Target="../media/image74.png"/><Relationship Id="rId5" Type="http://schemas.openxmlformats.org/officeDocument/2006/relationships/image" Target="../media/image58.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9.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6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14.png"/><Relationship Id="rId8"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learn.sparkfun.com/tutorials/voltage-dividers" TargetMode="External"/><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59.png"/><Relationship Id="rId7" Type="http://schemas.openxmlformats.org/officeDocument/2006/relationships/image" Target="../media/image79.png"/><Relationship Id="rId8"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65.png"/><Relationship Id="rId5" Type="http://schemas.openxmlformats.org/officeDocument/2006/relationships/image" Target="../media/image38.png"/><Relationship Id="rId6" Type="http://schemas.openxmlformats.org/officeDocument/2006/relationships/image" Target="../media/image63.png"/><Relationship Id="rId7" Type="http://schemas.openxmlformats.org/officeDocument/2006/relationships/image" Target="../media/image14.png"/><Relationship Id="rId8"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77.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7.jp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09.png"/><Relationship Id="rId4" Type="http://schemas.openxmlformats.org/officeDocument/2006/relationships/image" Target="../media/image96.png"/><Relationship Id="rId5"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8.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0" Type="http://schemas.openxmlformats.org/officeDocument/2006/relationships/image" Target="../media/image73.png"/><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50.png"/><Relationship Id="rId9" Type="http://schemas.openxmlformats.org/officeDocument/2006/relationships/image" Target="../media/image14.png"/><Relationship Id="rId5" Type="http://schemas.openxmlformats.org/officeDocument/2006/relationships/image" Target="../media/image54.png"/><Relationship Id="rId6" Type="http://schemas.openxmlformats.org/officeDocument/2006/relationships/image" Target="../media/image38.png"/><Relationship Id="rId7" Type="http://schemas.openxmlformats.org/officeDocument/2006/relationships/image" Target="../media/image81.png"/><Relationship Id="rId8"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4.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youtu.be/aoU6fK6cwBc" TargetMode="Externa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78.jp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71.jpg"/><Relationship Id="rId4" Type="http://schemas.openxmlformats.org/officeDocument/2006/relationships/image" Target="../media/image76.jpg"/><Relationship Id="rId5"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1.jp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90.jpg"/><Relationship Id="rId4" Type="http://schemas.openxmlformats.org/officeDocument/2006/relationships/image" Target="../media/image80.jp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youtu.be/IeWHMeIQkxY" TargetMode="Externa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9.jp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84.jpg"/><Relationship Id="rId5"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99.png"/><Relationship Id="rId5" Type="http://schemas.openxmlformats.org/officeDocument/2006/relationships/image" Target="../media/image85.png"/><Relationship Id="rId6"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03.jp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06.png"/><Relationship Id="rId4" Type="http://schemas.openxmlformats.org/officeDocument/2006/relationships/image" Target="../media/image98.png"/><Relationship Id="rId5" Type="http://schemas.openxmlformats.org/officeDocument/2006/relationships/image" Target="../media/image87.png"/><Relationship Id="rId6"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93.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youtube.com/watch?v=z8j6clEOkYI"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4.png"/><Relationship Id="rId4" Type="http://schemas.openxmlformats.org/officeDocument/2006/relationships/image" Target="../media/image102.png"/><Relationship Id="rId5" Type="http://schemas.openxmlformats.org/officeDocument/2006/relationships/image" Target="../media/image10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7.png"/><Relationship Id="rId4" Type="http://schemas.openxmlformats.org/officeDocument/2006/relationships/image" Target="../media/image92.png"/><Relationship Id="rId5"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97.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108.png"/><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1.png"/><Relationship Id="rId4" Type="http://schemas.openxmlformats.org/officeDocument/2006/relationships/image" Target="../media/image95.png"/><Relationship Id="rId5"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
          <p:cNvPicPr preferRelativeResize="0"/>
          <p:nvPr>
            <p:ph idx="4294967295" type="body"/>
          </p:nvPr>
        </p:nvPicPr>
        <p:blipFill rotWithShape="1">
          <a:blip r:embed="rId3">
            <a:alphaModFix/>
          </a:blip>
          <a:srcRect b="0" l="0" r="0" t="0"/>
          <a:stretch/>
        </p:blipFill>
        <p:spPr>
          <a:xfrm>
            <a:off x="-60614" y="0"/>
            <a:ext cx="12313227"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3 CELL BATTERY</a:t>
            </a:r>
            <a:endParaRPr/>
          </a:p>
        </p:txBody>
      </p:sp>
      <p:pic>
        <p:nvPicPr>
          <p:cNvPr id="214" name="Google Shape;214;p10"/>
          <p:cNvPicPr preferRelativeResize="0"/>
          <p:nvPr>
            <p:ph idx="1" type="body"/>
          </p:nvPr>
        </p:nvPicPr>
        <p:blipFill rotWithShape="1">
          <a:blip r:embed="rId3">
            <a:alphaModFix/>
          </a:blip>
          <a:srcRect b="0" l="0" r="0" t="0"/>
          <a:stretch/>
        </p:blipFill>
        <p:spPr>
          <a:xfrm>
            <a:off x="1988851" y="2824959"/>
            <a:ext cx="7010400" cy="3228975"/>
          </a:xfrm>
          <a:prstGeom prst="rect">
            <a:avLst/>
          </a:prstGeom>
          <a:noFill/>
          <a:ln>
            <a:noFill/>
          </a:ln>
        </p:spPr>
      </p:pic>
      <p:cxnSp>
        <p:nvCxnSpPr>
          <p:cNvPr id="215" name="Google Shape;215;p10"/>
          <p:cNvCxnSpPr>
            <a:endCxn id="216" idx="1"/>
          </p:cNvCxnSpPr>
          <p:nvPr/>
        </p:nvCxnSpPr>
        <p:spPr>
          <a:xfrm flipH="1" rot="10800000">
            <a:off x="7733867" y="3244334"/>
            <a:ext cx="1158000" cy="910800"/>
          </a:xfrm>
          <a:prstGeom prst="straightConnector1">
            <a:avLst/>
          </a:prstGeom>
          <a:noFill/>
          <a:ln cap="flat" cmpd="sng" w="38100">
            <a:solidFill>
              <a:srgbClr val="E77619"/>
            </a:solidFill>
            <a:prstDash val="solid"/>
            <a:round/>
            <a:headEnd len="sm" w="sm" type="none"/>
            <a:tailEnd len="sm" w="sm" type="none"/>
          </a:ln>
        </p:spPr>
      </p:cxnSp>
      <p:cxnSp>
        <p:nvCxnSpPr>
          <p:cNvPr id="217" name="Google Shape;217;p10"/>
          <p:cNvCxnSpPr>
            <a:endCxn id="218" idx="1"/>
          </p:cNvCxnSpPr>
          <p:nvPr/>
        </p:nvCxnSpPr>
        <p:spPr>
          <a:xfrm flipH="1" rot="10800000">
            <a:off x="7721638" y="3794855"/>
            <a:ext cx="1164900" cy="424500"/>
          </a:xfrm>
          <a:prstGeom prst="straightConnector1">
            <a:avLst/>
          </a:prstGeom>
          <a:noFill/>
          <a:ln cap="flat" cmpd="sng" w="38100">
            <a:solidFill>
              <a:srgbClr val="FF0000"/>
            </a:solidFill>
            <a:prstDash val="solid"/>
            <a:round/>
            <a:headEnd len="sm" w="sm" type="none"/>
            <a:tailEnd len="sm" w="sm" type="none"/>
          </a:ln>
        </p:spPr>
      </p:cxnSp>
      <p:cxnSp>
        <p:nvCxnSpPr>
          <p:cNvPr id="219" name="Google Shape;219;p10"/>
          <p:cNvCxnSpPr>
            <a:endCxn id="220" idx="1"/>
          </p:cNvCxnSpPr>
          <p:nvPr/>
        </p:nvCxnSpPr>
        <p:spPr>
          <a:xfrm>
            <a:off x="7733927" y="4339847"/>
            <a:ext cx="1153200" cy="99600"/>
          </a:xfrm>
          <a:prstGeom prst="straightConnector1">
            <a:avLst/>
          </a:prstGeom>
          <a:noFill/>
          <a:ln cap="flat" cmpd="sng" w="38100">
            <a:solidFill>
              <a:srgbClr val="C00000"/>
            </a:solidFill>
            <a:prstDash val="solid"/>
            <a:round/>
            <a:headEnd len="sm" w="sm" type="none"/>
            <a:tailEnd len="sm" w="sm" type="none"/>
          </a:ln>
        </p:spPr>
      </p:cxnSp>
      <p:cxnSp>
        <p:nvCxnSpPr>
          <p:cNvPr id="221" name="Google Shape;221;p10"/>
          <p:cNvCxnSpPr>
            <a:endCxn id="222" idx="1"/>
          </p:cNvCxnSpPr>
          <p:nvPr/>
        </p:nvCxnSpPr>
        <p:spPr>
          <a:xfrm>
            <a:off x="7733938" y="4439468"/>
            <a:ext cx="1152600" cy="550500"/>
          </a:xfrm>
          <a:prstGeom prst="straightConnector1">
            <a:avLst/>
          </a:prstGeom>
          <a:noFill/>
          <a:ln cap="flat" cmpd="sng" w="38100">
            <a:solidFill>
              <a:schemeClr val="dk1"/>
            </a:solidFill>
            <a:prstDash val="solid"/>
            <a:round/>
            <a:headEnd len="sm" w="sm" type="none"/>
            <a:tailEnd len="sm" w="sm" type="none"/>
          </a:ln>
        </p:spPr>
      </p:cxnSp>
      <p:sp>
        <p:nvSpPr>
          <p:cNvPr id="216" name="Google Shape;216;p10"/>
          <p:cNvSpPr txBox="1"/>
          <p:nvPr/>
        </p:nvSpPr>
        <p:spPr>
          <a:xfrm>
            <a:off x="8891867" y="3059668"/>
            <a:ext cx="637482" cy="369332"/>
          </a:xfrm>
          <a:prstGeom prst="rect">
            <a:avLst/>
          </a:prstGeom>
          <a:solidFill>
            <a:srgbClr val="E7761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Rockwell"/>
                <a:ea typeface="Rockwell"/>
                <a:cs typeface="Rockwell"/>
                <a:sym typeface="Rockwell"/>
              </a:rPr>
              <a:t>12 V</a:t>
            </a:r>
            <a:endParaRPr sz="1800">
              <a:solidFill>
                <a:schemeClr val="dk1"/>
              </a:solidFill>
              <a:latin typeface="Rockwell"/>
              <a:ea typeface="Rockwell"/>
              <a:cs typeface="Rockwell"/>
              <a:sym typeface="Rockwell"/>
            </a:endParaRPr>
          </a:p>
        </p:txBody>
      </p:sp>
      <p:sp>
        <p:nvSpPr>
          <p:cNvPr id="218" name="Google Shape;218;p10"/>
          <p:cNvSpPr txBox="1"/>
          <p:nvPr/>
        </p:nvSpPr>
        <p:spPr>
          <a:xfrm>
            <a:off x="8886538" y="3610189"/>
            <a:ext cx="512448" cy="369332"/>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8 V</a:t>
            </a:r>
            <a:endParaRPr sz="1800">
              <a:solidFill>
                <a:schemeClr val="dk1"/>
              </a:solidFill>
              <a:latin typeface="Rockwell"/>
              <a:ea typeface="Rockwell"/>
              <a:cs typeface="Rockwell"/>
              <a:sym typeface="Rockwell"/>
            </a:endParaRPr>
          </a:p>
        </p:txBody>
      </p:sp>
      <p:sp>
        <p:nvSpPr>
          <p:cNvPr id="220" name="Google Shape;220;p10"/>
          <p:cNvSpPr txBox="1"/>
          <p:nvPr/>
        </p:nvSpPr>
        <p:spPr>
          <a:xfrm>
            <a:off x="8887127" y="4254781"/>
            <a:ext cx="512448"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4 V</a:t>
            </a:r>
            <a:endParaRPr sz="1800">
              <a:solidFill>
                <a:schemeClr val="dk1"/>
              </a:solidFill>
              <a:latin typeface="Rockwell"/>
              <a:ea typeface="Rockwell"/>
              <a:cs typeface="Rockwell"/>
              <a:sym typeface="Rockwell"/>
            </a:endParaRPr>
          </a:p>
        </p:txBody>
      </p:sp>
      <p:sp>
        <p:nvSpPr>
          <p:cNvPr id="222" name="Google Shape;222;p10"/>
          <p:cNvSpPr txBox="1"/>
          <p:nvPr/>
        </p:nvSpPr>
        <p:spPr>
          <a:xfrm>
            <a:off x="8886538" y="4805302"/>
            <a:ext cx="704039"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Rockwell"/>
                <a:ea typeface="Rockwell"/>
                <a:cs typeface="Rockwell"/>
                <a:sym typeface="Rockwell"/>
              </a:rPr>
              <a:t>GND</a:t>
            </a:r>
            <a:endParaRPr sz="1800">
              <a:solidFill>
                <a:schemeClr val="lt1"/>
              </a:solidFill>
              <a:latin typeface="Rockwell"/>
              <a:ea typeface="Rockwell"/>
              <a:cs typeface="Rockwell"/>
              <a:sym typeface="Rockwell"/>
            </a:endParaRPr>
          </a:p>
        </p:txBody>
      </p:sp>
      <p:pic>
        <p:nvPicPr>
          <p:cNvPr id="223" name="Google Shape;223;p10"/>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CURRENT</a:t>
            </a:r>
            <a:endParaRPr/>
          </a:p>
        </p:txBody>
      </p:sp>
      <p:pic>
        <p:nvPicPr>
          <p:cNvPr descr="https://cdn.sparkfun.com/assets/6/f/b/5/3/5113d1c3ce395fcc7d000000.png" id="229" name="Google Shape;229;p11"/>
          <p:cNvPicPr preferRelativeResize="0"/>
          <p:nvPr>
            <p:ph idx="1" type="body"/>
          </p:nvPr>
        </p:nvPicPr>
        <p:blipFill rotWithShape="1">
          <a:blip r:embed="rId3">
            <a:alphaModFix/>
          </a:blip>
          <a:srcRect b="0" l="0" r="0" t="0"/>
          <a:stretch/>
        </p:blipFill>
        <p:spPr>
          <a:xfrm>
            <a:off x="1422737" y="2213827"/>
            <a:ext cx="3968354" cy="3978275"/>
          </a:xfrm>
          <a:prstGeom prst="rect">
            <a:avLst/>
          </a:prstGeom>
          <a:noFill/>
          <a:ln>
            <a:noFill/>
          </a:ln>
        </p:spPr>
      </p:pic>
      <p:grpSp>
        <p:nvGrpSpPr>
          <p:cNvPr id="230" name="Google Shape;230;p11"/>
          <p:cNvGrpSpPr/>
          <p:nvPr/>
        </p:nvGrpSpPr>
        <p:grpSpPr>
          <a:xfrm>
            <a:off x="6364818" y="2488235"/>
            <a:ext cx="4754033" cy="3401937"/>
            <a:chOff x="0" y="293251"/>
            <a:chExt cx="4754033" cy="3401937"/>
          </a:xfrm>
        </p:grpSpPr>
        <p:sp>
          <p:nvSpPr>
            <p:cNvPr id="231" name="Google Shape;231;p11"/>
            <p:cNvSpPr/>
            <p:nvPr/>
          </p:nvSpPr>
          <p:spPr>
            <a:xfrm>
              <a:off x="0" y="293251"/>
              <a:ext cx="4754033" cy="73359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txBox="1"/>
            <p:nvPr/>
          </p:nvSpPr>
          <p:spPr>
            <a:xfrm>
              <a:off x="35811" y="329062"/>
              <a:ext cx="4682411" cy="66196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Rockwell"/>
                  <a:ea typeface="Rockwell"/>
                  <a:cs typeface="Rockwell"/>
                  <a:sym typeface="Rockwell"/>
                </a:rPr>
                <a:t>An electric current is a </a:t>
              </a:r>
              <a:r>
                <a:rPr b="1" lang="en-US" sz="1900">
                  <a:solidFill>
                    <a:schemeClr val="lt1"/>
                  </a:solidFill>
                  <a:latin typeface="Rockwell"/>
                  <a:ea typeface="Rockwell"/>
                  <a:cs typeface="Rockwell"/>
                  <a:sym typeface="Rockwell"/>
                </a:rPr>
                <a:t>flow of electric charge</a:t>
              </a:r>
              <a:r>
                <a:rPr lang="en-US" sz="1900">
                  <a:solidFill>
                    <a:schemeClr val="lt1"/>
                  </a:solidFill>
                  <a:latin typeface="Rockwell"/>
                  <a:ea typeface="Rockwell"/>
                  <a:cs typeface="Rockwell"/>
                  <a:sym typeface="Rockwell"/>
                </a:rPr>
                <a:t>.</a:t>
              </a:r>
              <a:endParaRPr sz="1900">
                <a:solidFill>
                  <a:schemeClr val="lt1"/>
                </a:solidFill>
                <a:latin typeface="Rockwell"/>
                <a:ea typeface="Rockwell"/>
                <a:cs typeface="Rockwell"/>
                <a:sym typeface="Rockwell"/>
              </a:endParaRPr>
            </a:p>
          </p:txBody>
        </p:sp>
        <p:sp>
          <p:nvSpPr>
            <p:cNvPr id="233" name="Google Shape;233;p11"/>
            <p:cNvSpPr/>
            <p:nvPr/>
          </p:nvSpPr>
          <p:spPr>
            <a:xfrm>
              <a:off x="0" y="1070338"/>
              <a:ext cx="4754033" cy="73359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txBox="1"/>
            <p:nvPr/>
          </p:nvSpPr>
          <p:spPr>
            <a:xfrm>
              <a:off x="35811" y="1106149"/>
              <a:ext cx="4682411" cy="66196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Rockwell"/>
                  <a:ea typeface="Rockwell"/>
                  <a:cs typeface="Rockwell"/>
                  <a:sym typeface="Rockwell"/>
                </a:rPr>
                <a:t>In electric circuits this charge is often carried by </a:t>
              </a:r>
              <a:r>
                <a:rPr b="1" lang="en-US" sz="1900">
                  <a:solidFill>
                    <a:schemeClr val="lt1"/>
                  </a:solidFill>
                  <a:latin typeface="Rockwell"/>
                  <a:ea typeface="Rockwell"/>
                  <a:cs typeface="Rockwell"/>
                  <a:sym typeface="Rockwell"/>
                </a:rPr>
                <a:t>moving electrons in a wire</a:t>
              </a:r>
              <a:r>
                <a:rPr lang="en-US" sz="1900">
                  <a:solidFill>
                    <a:schemeClr val="lt1"/>
                  </a:solidFill>
                  <a:latin typeface="Rockwell"/>
                  <a:ea typeface="Rockwell"/>
                  <a:cs typeface="Rockwell"/>
                  <a:sym typeface="Rockwell"/>
                </a:rPr>
                <a:t>.</a:t>
              </a:r>
              <a:endParaRPr sz="1900">
                <a:solidFill>
                  <a:schemeClr val="lt1"/>
                </a:solidFill>
                <a:latin typeface="Rockwell"/>
                <a:ea typeface="Rockwell"/>
                <a:cs typeface="Rockwell"/>
                <a:sym typeface="Rockwell"/>
              </a:endParaRPr>
            </a:p>
          </p:txBody>
        </p:sp>
        <p:sp>
          <p:nvSpPr>
            <p:cNvPr id="235" name="Google Shape;235;p11"/>
            <p:cNvSpPr/>
            <p:nvPr/>
          </p:nvSpPr>
          <p:spPr>
            <a:xfrm>
              <a:off x="0" y="1858648"/>
              <a:ext cx="4754033" cy="73359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txBox="1"/>
            <p:nvPr/>
          </p:nvSpPr>
          <p:spPr>
            <a:xfrm>
              <a:off x="35811" y="1894459"/>
              <a:ext cx="4682411" cy="66196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Rockwell"/>
                  <a:ea typeface="Rockwell"/>
                  <a:cs typeface="Rockwell"/>
                  <a:sym typeface="Rockwell"/>
                </a:rPr>
                <a:t>Denoted by </a:t>
              </a:r>
              <a:r>
                <a:rPr b="1" lang="en-US" sz="1900">
                  <a:solidFill>
                    <a:schemeClr val="lt1"/>
                  </a:solidFill>
                  <a:latin typeface="Rockwell"/>
                  <a:ea typeface="Rockwell"/>
                  <a:cs typeface="Rockwell"/>
                  <a:sym typeface="Rockwell"/>
                </a:rPr>
                <a:t>I</a:t>
              </a:r>
              <a:endParaRPr sz="1900">
                <a:solidFill>
                  <a:schemeClr val="lt1"/>
                </a:solidFill>
                <a:latin typeface="Rockwell"/>
                <a:ea typeface="Rockwell"/>
                <a:cs typeface="Rockwell"/>
                <a:sym typeface="Rockwell"/>
              </a:endParaRPr>
            </a:p>
          </p:txBody>
        </p:sp>
        <p:sp>
          <p:nvSpPr>
            <p:cNvPr id="237" name="Google Shape;237;p11"/>
            <p:cNvSpPr/>
            <p:nvPr/>
          </p:nvSpPr>
          <p:spPr>
            <a:xfrm>
              <a:off x="0" y="2646958"/>
              <a:ext cx="4754033" cy="73359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txBox="1"/>
            <p:nvPr/>
          </p:nvSpPr>
          <p:spPr>
            <a:xfrm>
              <a:off x="35811" y="2682769"/>
              <a:ext cx="4682411" cy="66196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Rockwell"/>
                  <a:ea typeface="Rockwell"/>
                  <a:cs typeface="Rockwell"/>
                  <a:sym typeface="Rockwell"/>
                </a:rPr>
                <a:t>Unit</a:t>
              </a:r>
              <a:endParaRPr sz="1900">
                <a:solidFill>
                  <a:schemeClr val="lt1"/>
                </a:solidFill>
                <a:latin typeface="Rockwell"/>
                <a:ea typeface="Rockwell"/>
                <a:cs typeface="Rockwell"/>
                <a:sym typeface="Rockwell"/>
              </a:endParaRPr>
            </a:p>
          </p:txBody>
        </p:sp>
        <p:sp>
          <p:nvSpPr>
            <p:cNvPr id="239" name="Google Shape;239;p11"/>
            <p:cNvSpPr/>
            <p:nvPr/>
          </p:nvSpPr>
          <p:spPr>
            <a:xfrm>
              <a:off x="0" y="3380548"/>
              <a:ext cx="4754033" cy="3146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txBox="1"/>
            <p:nvPr/>
          </p:nvSpPr>
          <p:spPr>
            <a:xfrm>
              <a:off x="0" y="3380548"/>
              <a:ext cx="4754033" cy="314640"/>
            </a:xfrm>
            <a:prstGeom prst="rect">
              <a:avLst/>
            </a:prstGeom>
            <a:noFill/>
            <a:ln>
              <a:noFill/>
            </a:ln>
          </p:spPr>
          <p:txBody>
            <a:bodyPr anchorCtr="0" anchor="t" bIns="24125" lIns="150925" spcFirstLastPara="1" rIns="135125" wrap="square" tIns="24125">
              <a:noAutofit/>
            </a:bodyPr>
            <a:lstStyle/>
            <a:p>
              <a:pPr indent="-114300" lvl="1" marL="114300" marR="0" rtl="0" algn="l">
                <a:lnSpc>
                  <a:spcPct val="90000"/>
                </a:lnSpc>
                <a:spcBef>
                  <a:spcPts val="0"/>
                </a:spcBef>
                <a:spcAft>
                  <a:spcPts val="0"/>
                </a:spcAft>
                <a:buClr>
                  <a:schemeClr val="dk1"/>
                </a:buClr>
                <a:buSzPts val="1500"/>
                <a:buFont typeface="Rockwell"/>
                <a:buChar char="•"/>
              </a:pPr>
              <a:r>
                <a:rPr b="0" i="0" lang="en-US" sz="1500" u="none" cap="none" strike="noStrike">
                  <a:solidFill>
                    <a:schemeClr val="dk1"/>
                  </a:solidFill>
                  <a:latin typeface="Rockwell"/>
                  <a:ea typeface="Rockwell"/>
                  <a:cs typeface="Rockwell"/>
                  <a:sym typeface="Rockwell"/>
                </a:rPr>
                <a:t>Amperes (</a:t>
              </a:r>
              <a:r>
                <a:rPr b="1" i="0" lang="en-US" sz="1500" u="none" cap="none" strike="noStrike">
                  <a:solidFill>
                    <a:schemeClr val="dk1"/>
                  </a:solidFill>
                  <a:latin typeface="Rockwell"/>
                  <a:ea typeface="Rockwell"/>
                  <a:cs typeface="Rockwell"/>
                  <a:sym typeface="Rockwell"/>
                </a:rPr>
                <a:t>A</a:t>
              </a:r>
              <a:r>
                <a:rPr b="0" i="0" lang="en-US" sz="1500" u="none" cap="none" strike="noStrike">
                  <a:solidFill>
                    <a:schemeClr val="dk1"/>
                  </a:solidFill>
                  <a:latin typeface="Rockwell"/>
                  <a:ea typeface="Rockwell"/>
                  <a:cs typeface="Rockwell"/>
                  <a:sym typeface="Rockwell"/>
                </a:rPr>
                <a:t>)</a:t>
              </a:r>
              <a:endParaRPr b="0" i="0" sz="1500" u="none" cap="none" strike="noStrike">
                <a:solidFill>
                  <a:schemeClr val="dk1"/>
                </a:solidFill>
                <a:latin typeface="Rockwell"/>
                <a:ea typeface="Rockwell"/>
                <a:cs typeface="Rockwell"/>
                <a:sym typeface="Rockwell"/>
              </a:endParaRPr>
            </a:p>
          </p:txBody>
        </p:sp>
      </p:grpSp>
      <p:sp>
        <p:nvSpPr>
          <p:cNvPr id="241" name="Google Shape;241;p1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42" name="Google Shape;242;p11"/>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TYPE OF CURRENT</a:t>
            </a:r>
            <a:endParaRPr/>
          </a:p>
        </p:txBody>
      </p:sp>
      <p:sp>
        <p:nvSpPr>
          <p:cNvPr id="248" name="Google Shape;248;p1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49" name="Google Shape;249;p12"/>
          <p:cNvGrpSpPr/>
          <p:nvPr/>
        </p:nvGrpSpPr>
        <p:grpSpPr>
          <a:xfrm>
            <a:off x="1991248" y="2268874"/>
            <a:ext cx="8207984" cy="3204522"/>
            <a:chOff x="768207" y="135273"/>
            <a:chExt cx="8207984" cy="3204522"/>
          </a:xfrm>
        </p:grpSpPr>
        <p:sp>
          <p:nvSpPr>
            <p:cNvPr id="250" name="Google Shape;250;p12"/>
            <p:cNvSpPr/>
            <p:nvPr/>
          </p:nvSpPr>
          <p:spPr>
            <a:xfrm>
              <a:off x="768207" y="210520"/>
              <a:ext cx="3765163" cy="2561641"/>
            </a:xfrm>
            <a:prstGeom prst="roundRect">
              <a:avLst>
                <a:gd fmla="val 16667" name="adj"/>
              </a:avLst>
            </a:prstGeom>
            <a:blipFill rotWithShape="1">
              <a:blip r:embed="rId3">
                <a:alphaModFix/>
              </a:blip>
              <a:stretch>
                <a:fillRect b="-8998" l="0" r="0" t="-8999"/>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1454848" y="2709184"/>
              <a:ext cx="2372093" cy="5553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txBox="1"/>
            <p:nvPr/>
          </p:nvSpPr>
          <p:spPr>
            <a:xfrm>
              <a:off x="1454848" y="2709184"/>
              <a:ext cx="2372093" cy="555364"/>
            </a:xfrm>
            <a:prstGeom prst="rect">
              <a:avLst/>
            </a:prstGeom>
            <a:noFill/>
            <a:ln>
              <a:noFill/>
            </a:ln>
          </p:spPr>
          <p:txBody>
            <a:bodyPr anchorCtr="0" anchor="t" bIns="0" lIns="177800" spcFirstLastPara="1" rIns="177800" wrap="square" tIns="177800">
              <a:noAutofit/>
            </a:bodyPr>
            <a:lstStyle/>
            <a:p>
              <a:pPr indent="0" lvl="0" marL="0" marR="0" rtl="0" algn="ctr">
                <a:lnSpc>
                  <a:spcPct val="90000"/>
                </a:lnSpc>
                <a:spcBef>
                  <a:spcPts val="0"/>
                </a:spcBef>
                <a:spcAft>
                  <a:spcPts val="0"/>
                </a:spcAft>
                <a:buNone/>
              </a:pPr>
              <a:r>
                <a:rPr lang="en-US" sz="2500">
                  <a:solidFill>
                    <a:schemeClr val="dk1"/>
                  </a:solidFill>
                  <a:latin typeface="Rockwell"/>
                  <a:ea typeface="Rockwell"/>
                  <a:cs typeface="Rockwell"/>
                  <a:sym typeface="Rockwell"/>
                </a:rPr>
                <a:t>AC</a:t>
              </a:r>
              <a:endParaRPr sz="2500">
                <a:solidFill>
                  <a:schemeClr val="dk1"/>
                </a:solidFill>
                <a:latin typeface="Rockwell"/>
                <a:ea typeface="Rockwell"/>
                <a:cs typeface="Rockwell"/>
                <a:sym typeface="Rockwell"/>
              </a:endParaRPr>
            </a:p>
          </p:txBody>
        </p:sp>
        <p:sp>
          <p:nvSpPr>
            <p:cNvPr id="253" name="Google Shape;253;p12"/>
            <p:cNvSpPr/>
            <p:nvPr/>
          </p:nvSpPr>
          <p:spPr>
            <a:xfrm>
              <a:off x="4909729" y="135273"/>
              <a:ext cx="4066462" cy="2862627"/>
            </a:xfrm>
            <a:prstGeom prst="roundRect">
              <a:avLst>
                <a:gd fmla="val 16667" name="adj"/>
              </a:avLst>
            </a:prstGeom>
            <a:blipFill rotWithShape="1">
              <a:blip r:embed="rId4">
                <a:alphaModFix/>
              </a:blip>
              <a:stretch>
                <a:fillRect b="-8998" l="0" r="0" t="-8999"/>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5747020" y="2784431"/>
              <a:ext cx="2372093" cy="5553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txBox="1"/>
            <p:nvPr/>
          </p:nvSpPr>
          <p:spPr>
            <a:xfrm>
              <a:off x="5747020" y="2784431"/>
              <a:ext cx="2372093" cy="555364"/>
            </a:xfrm>
            <a:prstGeom prst="rect">
              <a:avLst/>
            </a:prstGeom>
            <a:noFill/>
            <a:ln>
              <a:noFill/>
            </a:ln>
          </p:spPr>
          <p:txBody>
            <a:bodyPr anchorCtr="0" anchor="t" bIns="0" lIns="177800" spcFirstLastPara="1" rIns="177800" wrap="square" tIns="177800">
              <a:noAutofit/>
            </a:bodyPr>
            <a:lstStyle/>
            <a:p>
              <a:pPr indent="0" lvl="0" marL="0" marR="0" rtl="0" algn="ctr">
                <a:lnSpc>
                  <a:spcPct val="90000"/>
                </a:lnSpc>
                <a:spcBef>
                  <a:spcPts val="0"/>
                </a:spcBef>
                <a:spcAft>
                  <a:spcPts val="0"/>
                </a:spcAft>
                <a:buNone/>
              </a:pPr>
              <a:r>
                <a:rPr lang="en-US" sz="2500">
                  <a:solidFill>
                    <a:schemeClr val="dk1"/>
                  </a:solidFill>
                  <a:latin typeface="Rockwell"/>
                  <a:ea typeface="Rockwell"/>
                  <a:cs typeface="Rockwell"/>
                  <a:sym typeface="Rockwell"/>
                </a:rPr>
                <a:t>DC</a:t>
              </a:r>
              <a:endParaRPr sz="2500">
                <a:solidFill>
                  <a:schemeClr val="dk1"/>
                </a:solidFill>
                <a:latin typeface="Rockwell"/>
                <a:ea typeface="Rockwell"/>
                <a:cs typeface="Rockwell"/>
                <a:sym typeface="Rockwell"/>
              </a:endParaRPr>
            </a:p>
          </p:txBody>
        </p:sp>
      </p:grpSp>
      <p:pic>
        <p:nvPicPr>
          <p:cNvPr id="256" name="Google Shape;256;p12"/>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115000"/>
              </a:lnSpc>
              <a:spcBef>
                <a:spcPts val="0"/>
              </a:spcBef>
              <a:spcAft>
                <a:spcPts val="1600"/>
              </a:spcAft>
              <a:buClr>
                <a:schemeClr val="dk2"/>
              </a:buClr>
              <a:buSzPts val="5400"/>
              <a:buFont typeface="Rockwell"/>
              <a:buNone/>
            </a:pPr>
            <a:r>
              <a:rPr lang="en-US">
                <a:solidFill>
                  <a:schemeClr val="dk2"/>
                </a:solidFill>
              </a:rPr>
              <a:t>CIRCUIT CONNECTION</a:t>
            </a:r>
            <a:endParaRPr/>
          </a:p>
        </p:txBody>
      </p:sp>
      <p:sp>
        <p:nvSpPr>
          <p:cNvPr id="262" name="Google Shape;262;p13"/>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Series Connection</a:t>
            </a:r>
            <a:endParaRPr/>
          </a:p>
        </p:txBody>
      </p:sp>
      <p:sp>
        <p:nvSpPr>
          <p:cNvPr id="263" name="Google Shape;263;p13"/>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Two components are in series if they share a </a:t>
            </a:r>
            <a:r>
              <a:rPr b="1" lang="en-US"/>
              <a:t>common node </a:t>
            </a:r>
            <a:r>
              <a:rPr lang="en-US"/>
              <a:t>and if the </a:t>
            </a:r>
            <a:r>
              <a:rPr b="1" lang="en-US"/>
              <a:t>same current</a:t>
            </a:r>
            <a:r>
              <a:rPr lang="en-US"/>
              <a:t> flows through them.</a:t>
            </a:r>
            <a:endParaRPr/>
          </a:p>
        </p:txBody>
      </p:sp>
      <p:sp>
        <p:nvSpPr>
          <p:cNvPr id="264" name="Google Shape;264;p13"/>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Parallel Connection</a:t>
            </a:r>
            <a:endParaRPr/>
          </a:p>
        </p:txBody>
      </p:sp>
      <p:sp>
        <p:nvSpPr>
          <p:cNvPr id="265" name="Google Shape;265;p13"/>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components share </a:t>
            </a:r>
            <a:r>
              <a:rPr b="1" i="1" lang="en-US"/>
              <a:t>two</a:t>
            </a:r>
            <a:r>
              <a:rPr b="1" lang="en-US"/>
              <a:t> common nodes</a:t>
            </a:r>
            <a:endParaRPr/>
          </a:p>
          <a:p>
            <a:pPr indent="-182880" lvl="0" marL="182880" rtl="0" algn="l">
              <a:lnSpc>
                <a:spcPct val="90000"/>
              </a:lnSpc>
              <a:spcBef>
                <a:spcPts val="1200"/>
              </a:spcBef>
              <a:spcAft>
                <a:spcPts val="0"/>
              </a:spcAft>
              <a:buSzPts val="1700"/>
              <a:buChar char="▪"/>
            </a:pPr>
            <a:r>
              <a:rPr b="1" lang="en-US"/>
              <a:t>Parallel components </a:t>
            </a:r>
            <a:r>
              <a:rPr lang="en-US"/>
              <a:t>all have the </a:t>
            </a:r>
            <a:r>
              <a:rPr b="1" lang="en-US"/>
              <a:t>same voltage drop </a:t>
            </a:r>
            <a:r>
              <a:rPr lang="en-US"/>
              <a:t>across them</a:t>
            </a:r>
            <a:endParaRPr b="1"/>
          </a:p>
        </p:txBody>
      </p:sp>
      <p:sp>
        <p:nvSpPr>
          <p:cNvPr id="266" name="Google Shape;266;p1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67" name="Google Shape;267;p13"/>
          <p:cNvPicPr preferRelativeResize="0"/>
          <p:nvPr/>
        </p:nvPicPr>
        <p:blipFill rotWithShape="1">
          <a:blip r:embed="rId3">
            <a:alphaModFix/>
          </a:blip>
          <a:srcRect b="0" l="0" r="0" t="0"/>
          <a:stretch/>
        </p:blipFill>
        <p:spPr>
          <a:xfrm flipH="1">
            <a:off x="1407885" y="3657601"/>
            <a:ext cx="3991428" cy="2892308"/>
          </a:xfrm>
          <a:prstGeom prst="rect">
            <a:avLst/>
          </a:prstGeom>
          <a:noFill/>
          <a:ln>
            <a:noFill/>
          </a:ln>
        </p:spPr>
      </p:pic>
      <p:pic>
        <p:nvPicPr>
          <p:cNvPr id="268" name="Google Shape;268;p13"/>
          <p:cNvPicPr preferRelativeResize="0"/>
          <p:nvPr/>
        </p:nvPicPr>
        <p:blipFill rotWithShape="1">
          <a:blip r:embed="rId4">
            <a:alphaModFix/>
          </a:blip>
          <a:srcRect b="0" l="0" r="0" t="0"/>
          <a:stretch/>
        </p:blipFill>
        <p:spPr>
          <a:xfrm>
            <a:off x="6364225" y="4107627"/>
            <a:ext cx="4754880" cy="2442280"/>
          </a:xfrm>
          <a:prstGeom prst="rect">
            <a:avLst/>
          </a:prstGeom>
          <a:noFill/>
          <a:ln>
            <a:noFill/>
          </a:ln>
        </p:spPr>
      </p:pic>
      <p:pic>
        <p:nvPicPr>
          <p:cNvPr id="269" name="Google Shape;269;p13"/>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14"/>
          <p:cNvGrpSpPr/>
          <p:nvPr/>
        </p:nvGrpSpPr>
        <p:grpSpPr>
          <a:xfrm>
            <a:off x="415600" y="957943"/>
            <a:ext cx="11360700" cy="5133900"/>
            <a:chOff x="0" y="0"/>
            <a:chExt cx="11360700" cy="5133900"/>
          </a:xfrm>
        </p:grpSpPr>
        <p:sp>
          <p:nvSpPr>
            <p:cNvPr id="275" name="Google Shape;275;p14"/>
            <p:cNvSpPr/>
            <p:nvPr/>
          </p:nvSpPr>
          <p:spPr>
            <a:xfrm>
              <a:off x="0" y="0"/>
              <a:ext cx="11360700" cy="5133900"/>
            </a:xfrm>
            <a:prstGeom prst="roundRect">
              <a:avLst>
                <a:gd fmla="val 8500"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txBox="1"/>
            <p:nvPr/>
          </p:nvSpPr>
          <p:spPr>
            <a:xfrm>
              <a:off x="127812" y="127812"/>
              <a:ext cx="11105100" cy="4878300"/>
            </a:xfrm>
            <a:prstGeom prst="rect">
              <a:avLst/>
            </a:prstGeom>
            <a:noFill/>
            <a:ln>
              <a:noFill/>
            </a:ln>
          </p:spPr>
          <p:txBody>
            <a:bodyPr anchorCtr="0" anchor="t" bIns="3169450" lIns="247650" spcFirstLastPara="1" rIns="247650" wrap="square" tIns="247650">
              <a:noAutofit/>
            </a:bodyPr>
            <a:lstStyle/>
            <a:p>
              <a:pPr indent="0" lvl="0" marL="0" marR="0" rtl="0" algn="l">
                <a:lnSpc>
                  <a:spcPct val="90000"/>
                </a:lnSpc>
                <a:spcBef>
                  <a:spcPts val="0"/>
                </a:spcBef>
                <a:spcAft>
                  <a:spcPts val="0"/>
                </a:spcAft>
                <a:buNone/>
              </a:pPr>
              <a:r>
                <a:rPr b="0" i="0" lang="en-US" sz="6500">
                  <a:solidFill>
                    <a:schemeClr val="dk1"/>
                  </a:solidFill>
                  <a:latin typeface="Rockwell"/>
                  <a:ea typeface="Rockwell"/>
                  <a:cs typeface="Rockwell"/>
                  <a:sym typeface="Rockwell"/>
                </a:rPr>
                <a:t>Electronics Components</a:t>
              </a:r>
              <a:endParaRPr sz="6500">
                <a:solidFill>
                  <a:schemeClr val="dk1"/>
                </a:solidFill>
                <a:latin typeface="Rockwell"/>
                <a:ea typeface="Rockwell"/>
                <a:cs typeface="Rockwell"/>
                <a:sym typeface="Rockwell"/>
              </a:endParaRPr>
            </a:p>
          </p:txBody>
        </p:sp>
        <p:sp>
          <p:nvSpPr>
            <p:cNvPr id="277" name="Google Shape;277;p14"/>
            <p:cNvSpPr/>
            <p:nvPr/>
          </p:nvSpPr>
          <p:spPr>
            <a:xfrm>
              <a:off x="284020" y="2310250"/>
              <a:ext cx="3557100" cy="2310300"/>
            </a:xfrm>
            <a:prstGeom prst="roundRect">
              <a:avLst>
                <a:gd fmla="val 10500" name="adj"/>
              </a:avLst>
            </a:prstGeom>
            <a:solidFill>
              <a:srgbClr val="CED2E2">
                <a:alpha val="89803"/>
              </a:srgbClr>
            </a:solid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txBox="1"/>
            <p:nvPr/>
          </p:nvSpPr>
          <p:spPr>
            <a:xfrm>
              <a:off x="355068" y="2381298"/>
              <a:ext cx="3415200" cy="2168100"/>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None/>
              </a:pPr>
              <a:r>
                <a:rPr b="1" i="0" lang="en-US" sz="2700">
                  <a:solidFill>
                    <a:schemeClr val="dk1"/>
                  </a:solidFill>
                  <a:latin typeface="Rockwell"/>
                  <a:ea typeface="Rockwell"/>
                  <a:cs typeface="Rockwell"/>
                  <a:sym typeface="Rockwell"/>
                </a:rPr>
                <a:t>Passive</a:t>
              </a:r>
              <a:endParaRPr b="1" sz="2700">
                <a:solidFill>
                  <a:schemeClr val="dk1"/>
                </a:solidFill>
                <a:latin typeface="Rockwell"/>
                <a:ea typeface="Rockwell"/>
                <a:cs typeface="Rockwell"/>
                <a:sym typeface="Rockwell"/>
              </a:endParaRPr>
            </a:p>
            <a:p>
              <a:pPr indent="-228600" lvl="1" marL="228600" marR="0" rtl="0" algn="l">
                <a:lnSpc>
                  <a:spcPct val="90000"/>
                </a:lnSpc>
                <a:spcBef>
                  <a:spcPts val="94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Don’t need an external power source to function</a:t>
              </a:r>
              <a:endParaRPr b="0" i="0" sz="2100" u="none" cap="none" strike="noStrike">
                <a:solidFill>
                  <a:schemeClr val="dk1"/>
                </a:solidFill>
                <a:latin typeface="Rockwell"/>
                <a:ea typeface="Rockwell"/>
                <a:cs typeface="Rockwell"/>
                <a:sym typeface="Rockwell"/>
              </a:endParaRPr>
            </a:p>
            <a:p>
              <a:pPr indent="-228600" lvl="1" marL="228600" marR="0" rtl="0" algn="l">
                <a:lnSpc>
                  <a:spcPct val="90000"/>
                </a:lnSpc>
                <a:spcBef>
                  <a:spcPts val="31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Resistor, capacitor, inductor.</a:t>
              </a:r>
              <a:endParaRPr b="0" i="0" sz="2100" u="none" cap="none" strike="noStrike">
                <a:solidFill>
                  <a:schemeClr val="dk1"/>
                </a:solidFill>
                <a:latin typeface="Rockwell"/>
                <a:ea typeface="Rockwell"/>
                <a:cs typeface="Rockwell"/>
                <a:sym typeface="Rockwell"/>
              </a:endParaRPr>
            </a:p>
          </p:txBody>
        </p:sp>
        <p:sp>
          <p:nvSpPr>
            <p:cNvPr id="279" name="Google Shape;279;p14"/>
            <p:cNvSpPr/>
            <p:nvPr/>
          </p:nvSpPr>
          <p:spPr>
            <a:xfrm>
              <a:off x="3897370" y="2310250"/>
              <a:ext cx="3557100" cy="2310300"/>
            </a:xfrm>
            <a:prstGeom prst="roundRect">
              <a:avLst>
                <a:gd fmla="val 10500" name="adj"/>
              </a:avLst>
            </a:prstGeom>
            <a:solidFill>
              <a:srgbClr val="CED2E2">
                <a:alpha val="89803"/>
              </a:srgbClr>
            </a:solid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txBox="1"/>
            <p:nvPr/>
          </p:nvSpPr>
          <p:spPr>
            <a:xfrm>
              <a:off x="3968418" y="2381298"/>
              <a:ext cx="3415200" cy="2168100"/>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None/>
              </a:pPr>
              <a:r>
                <a:rPr b="1" i="0" lang="en-US" sz="2700">
                  <a:solidFill>
                    <a:schemeClr val="dk1"/>
                  </a:solidFill>
                  <a:latin typeface="Rockwell"/>
                  <a:ea typeface="Rockwell"/>
                  <a:cs typeface="Rockwell"/>
                  <a:sym typeface="Rockwell"/>
                </a:rPr>
                <a:t>Active</a:t>
              </a:r>
              <a:endParaRPr b="1" sz="2700">
                <a:solidFill>
                  <a:schemeClr val="dk1"/>
                </a:solidFill>
                <a:latin typeface="Rockwell"/>
                <a:ea typeface="Rockwell"/>
                <a:cs typeface="Rockwell"/>
                <a:sym typeface="Rockwell"/>
              </a:endParaRPr>
            </a:p>
            <a:p>
              <a:pPr indent="-228600" lvl="1" marL="228600" marR="0" rtl="0" algn="l">
                <a:lnSpc>
                  <a:spcPct val="90000"/>
                </a:lnSpc>
                <a:spcBef>
                  <a:spcPts val="94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Need an external power source to work</a:t>
              </a:r>
              <a:endParaRPr b="0" i="0" sz="2100" u="none" cap="none" strike="noStrike">
                <a:solidFill>
                  <a:schemeClr val="dk1"/>
                </a:solidFill>
                <a:latin typeface="Rockwell"/>
                <a:ea typeface="Rockwell"/>
                <a:cs typeface="Rockwell"/>
                <a:sym typeface="Rockwell"/>
              </a:endParaRPr>
            </a:p>
            <a:p>
              <a:pPr indent="-228600" lvl="1" marL="228600" marR="0" rtl="0" algn="l">
                <a:lnSpc>
                  <a:spcPct val="90000"/>
                </a:lnSpc>
                <a:spcBef>
                  <a:spcPts val="31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Diode, transistor, mosfet</a:t>
              </a:r>
              <a:endParaRPr b="0" i="0" sz="2100" u="none" cap="none" strike="noStrike">
                <a:solidFill>
                  <a:schemeClr val="dk1"/>
                </a:solidFill>
                <a:latin typeface="Rockwell"/>
                <a:ea typeface="Rockwell"/>
                <a:cs typeface="Rockwell"/>
                <a:sym typeface="Rockwell"/>
              </a:endParaRPr>
            </a:p>
          </p:txBody>
        </p:sp>
        <p:sp>
          <p:nvSpPr>
            <p:cNvPr id="281" name="Google Shape;281;p14"/>
            <p:cNvSpPr/>
            <p:nvPr/>
          </p:nvSpPr>
          <p:spPr>
            <a:xfrm>
              <a:off x="7510720" y="2310250"/>
              <a:ext cx="3557100" cy="2310300"/>
            </a:xfrm>
            <a:prstGeom prst="roundRect">
              <a:avLst>
                <a:gd fmla="val 10500" name="adj"/>
              </a:avLst>
            </a:prstGeom>
            <a:solidFill>
              <a:srgbClr val="CED2E2">
                <a:alpha val="89803"/>
              </a:srgbClr>
            </a:solid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txBox="1"/>
            <p:nvPr/>
          </p:nvSpPr>
          <p:spPr>
            <a:xfrm>
              <a:off x="7581768" y="2381298"/>
              <a:ext cx="3415200" cy="2168100"/>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None/>
              </a:pPr>
              <a:r>
                <a:rPr b="1" lang="en-US" sz="2700">
                  <a:solidFill>
                    <a:schemeClr val="dk1"/>
                  </a:solidFill>
                  <a:latin typeface="Rockwell"/>
                  <a:ea typeface="Rockwell"/>
                  <a:cs typeface="Rockwell"/>
                  <a:sym typeface="Rockwell"/>
                </a:rPr>
                <a:t>Electromechanical</a:t>
              </a:r>
              <a:endParaRPr b="1" sz="2700">
                <a:solidFill>
                  <a:schemeClr val="dk1"/>
                </a:solidFill>
                <a:latin typeface="Rockwell"/>
                <a:ea typeface="Rockwell"/>
                <a:cs typeface="Rockwell"/>
                <a:sym typeface="Rockwell"/>
              </a:endParaRPr>
            </a:p>
            <a:p>
              <a:pPr indent="-228600" lvl="1" marL="228600" marR="0" rtl="0" algn="l">
                <a:lnSpc>
                  <a:spcPct val="90000"/>
                </a:lnSpc>
                <a:spcBef>
                  <a:spcPts val="94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Carry out electrical operation by moving parts or by using electrical connections</a:t>
              </a:r>
              <a:endParaRPr b="0" i="0" sz="2100" u="none" cap="none" strike="noStrike">
                <a:solidFill>
                  <a:schemeClr val="dk1"/>
                </a:solidFill>
                <a:latin typeface="Rockwell"/>
                <a:ea typeface="Rockwell"/>
                <a:cs typeface="Rockwell"/>
                <a:sym typeface="Rockwell"/>
              </a:endParaRPr>
            </a:p>
            <a:p>
              <a:pPr indent="-228600" lvl="1" marL="228600" marR="0" rtl="0" algn="l">
                <a:lnSpc>
                  <a:spcPct val="90000"/>
                </a:lnSpc>
                <a:spcBef>
                  <a:spcPts val="315"/>
                </a:spcBef>
                <a:spcAft>
                  <a:spcPts val="0"/>
                </a:spcAft>
                <a:buClr>
                  <a:schemeClr val="dk1"/>
                </a:buClr>
                <a:buSzPts val="2100"/>
                <a:buFont typeface="Rockwell"/>
                <a:buChar char="•"/>
              </a:pPr>
              <a:r>
                <a:rPr b="0" i="0" lang="en-US" sz="2100" u="none" cap="none" strike="noStrike">
                  <a:solidFill>
                    <a:schemeClr val="dk1"/>
                  </a:solidFill>
                  <a:latin typeface="Rockwell"/>
                  <a:ea typeface="Rockwell"/>
                  <a:cs typeface="Rockwell"/>
                  <a:sym typeface="Rockwell"/>
                </a:rPr>
                <a:t>Relay, Switches</a:t>
              </a:r>
              <a:endParaRPr b="0" i="0" sz="2100" u="none" cap="none" strike="noStrike">
                <a:solidFill>
                  <a:schemeClr val="dk1"/>
                </a:solidFill>
                <a:latin typeface="Rockwell"/>
                <a:ea typeface="Rockwell"/>
                <a:cs typeface="Rockwell"/>
                <a:sym typeface="Rockwell"/>
              </a:endParaRPr>
            </a:p>
          </p:txBody>
        </p:sp>
      </p:grpSp>
      <p:sp>
        <p:nvSpPr>
          <p:cNvPr id="283" name="Google Shape;283;p1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Clr>
                <a:srgbClr val="FFFFFF"/>
              </a:buClr>
              <a:buSzPts val="1400"/>
              <a:buFont typeface="Rockwell"/>
              <a:buNone/>
            </a:pPr>
            <a:fld id="{00000000-1234-1234-1234-123412341234}" type="slidenum">
              <a:rPr lang="en-US"/>
              <a:t>‹#›</a:t>
            </a:fld>
            <a:endParaRPr/>
          </a:p>
        </p:txBody>
      </p:sp>
      <p:pic>
        <p:nvPicPr>
          <p:cNvPr id="284" name="Google Shape;284;p14"/>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BREADBOARD</a:t>
            </a:r>
            <a:endParaRPr/>
          </a:p>
        </p:txBody>
      </p:sp>
      <p:pic>
        <p:nvPicPr>
          <p:cNvPr descr="How to Use a Breadboard - learn.sparkfun.com" id="290" name="Google Shape;290;p15"/>
          <p:cNvPicPr preferRelativeResize="0"/>
          <p:nvPr>
            <p:ph idx="1" type="body"/>
          </p:nvPr>
        </p:nvPicPr>
        <p:blipFill rotWithShape="1">
          <a:blip r:embed="rId3">
            <a:alphaModFix/>
          </a:blip>
          <a:srcRect b="0" l="0" r="0" t="0"/>
          <a:stretch/>
        </p:blipFill>
        <p:spPr>
          <a:xfrm>
            <a:off x="431774" y="1567133"/>
            <a:ext cx="7515599" cy="5027936"/>
          </a:xfrm>
          <a:prstGeom prst="rect">
            <a:avLst/>
          </a:prstGeom>
          <a:noFill/>
          <a:ln>
            <a:noFill/>
          </a:ln>
        </p:spPr>
      </p:pic>
      <p:sp>
        <p:nvSpPr>
          <p:cNvPr id="291" name="Google Shape;291;p15"/>
          <p:cNvSpPr/>
          <p:nvPr/>
        </p:nvSpPr>
        <p:spPr>
          <a:xfrm>
            <a:off x="1116114" y="1922930"/>
            <a:ext cx="484094" cy="424927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2" name="Google Shape;292;p15"/>
          <p:cNvSpPr/>
          <p:nvPr/>
        </p:nvSpPr>
        <p:spPr>
          <a:xfrm>
            <a:off x="3366255" y="1938785"/>
            <a:ext cx="484094" cy="424927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3" name="Google Shape;293;p15"/>
          <p:cNvSpPr/>
          <p:nvPr/>
        </p:nvSpPr>
        <p:spPr>
          <a:xfrm>
            <a:off x="1656968" y="1916732"/>
            <a:ext cx="830746" cy="4249270"/>
          </a:xfrm>
          <a:prstGeom prst="rect">
            <a:avLst/>
          </a:prstGeom>
          <a:noFill/>
          <a:ln cap="flat" cmpd="sng" w="38100">
            <a:solidFill>
              <a:srgbClr val="0E57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4" name="Google Shape;294;p15"/>
          <p:cNvSpPr/>
          <p:nvPr/>
        </p:nvSpPr>
        <p:spPr>
          <a:xfrm>
            <a:off x="2544473" y="1916732"/>
            <a:ext cx="769401" cy="4249270"/>
          </a:xfrm>
          <a:prstGeom prst="rect">
            <a:avLst/>
          </a:prstGeom>
          <a:noFill/>
          <a:ln cap="flat" cmpd="sng" w="38100">
            <a:solidFill>
              <a:srgbClr val="0E57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cxnSp>
        <p:nvCxnSpPr>
          <p:cNvPr id="295" name="Google Shape;295;p15"/>
          <p:cNvCxnSpPr/>
          <p:nvPr/>
        </p:nvCxnSpPr>
        <p:spPr>
          <a:xfrm>
            <a:off x="1803400" y="5889812"/>
            <a:ext cx="522975" cy="0"/>
          </a:xfrm>
          <a:prstGeom prst="straightConnector1">
            <a:avLst/>
          </a:prstGeom>
          <a:noFill/>
          <a:ln cap="flat" cmpd="sng" w="57150">
            <a:solidFill>
              <a:schemeClr val="accent1"/>
            </a:solidFill>
            <a:prstDash val="solid"/>
            <a:round/>
            <a:headEnd len="sm" w="sm" type="none"/>
            <a:tailEnd len="sm" w="sm" type="none"/>
          </a:ln>
        </p:spPr>
      </p:cxnSp>
      <p:sp>
        <p:nvSpPr>
          <p:cNvPr id="296" name="Google Shape;296;p15"/>
          <p:cNvSpPr txBox="1"/>
          <p:nvPr/>
        </p:nvSpPr>
        <p:spPr>
          <a:xfrm rot="-5400000">
            <a:off x="-318427" y="3856701"/>
            <a:ext cx="23862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Rockwell"/>
                <a:ea typeface="Rockwell"/>
                <a:cs typeface="Rockwell"/>
                <a:sym typeface="Rockwell"/>
              </a:rPr>
              <a:t>Internally connected</a:t>
            </a:r>
            <a:endParaRPr sz="1800">
              <a:solidFill>
                <a:srgbClr val="FF0000"/>
              </a:solidFill>
              <a:latin typeface="Rockwell"/>
              <a:ea typeface="Rockwell"/>
              <a:cs typeface="Rockwell"/>
              <a:sym typeface="Rockwell"/>
            </a:endParaRPr>
          </a:p>
        </p:txBody>
      </p:sp>
      <p:cxnSp>
        <p:nvCxnSpPr>
          <p:cNvPr id="297" name="Google Shape;297;p15"/>
          <p:cNvCxnSpPr/>
          <p:nvPr/>
        </p:nvCxnSpPr>
        <p:spPr>
          <a:xfrm>
            <a:off x="1331267" y="2245659"/>
            <a:ext cx="0" cy="3603812"/>
          </a:xfrm>
          <a:prstGeom prst="straightConnector1">
            <a:avLst/>
          </a:prstGeom>
          <a:noFill/>
          <a:ln cap="flat" cmpd="sng" w="57150">
            <a:solidFill>
              <a:srgbClr val="FF0000"/>
            </a:solidFill>
            <a:prstDash val="solid"/>
            <a:round/>
            <a:headEnd len="sm" w="sm" type="none"/>
            <a:tailEnd len="sm" w="sm" type="none"/>
          </a:ln>
        </p:spPr>
      </p:cxnSp>
      <p:cxnSp>
        <p:nvCxnSpPr>
          <p:cNvPr id="298" name="Google Shape;298;p15"/>
          <p:cNvCxnSpPr>
            <a:stCxn id="296" idx="2"/>
          </p:cNvCxnSpPr>
          <p:nvPr/>
        </p:nvCxnSpPr>
        <p:spPr>
          <a:xfrm>
            <a:off x="1059355" y="4041367"/>
            <a:ext cx="271800" cy="0"/>
          </a:xfrm>
          <a:prstGeom prst="straightConnector1">
            <a:avLst/>
          </a:prstGeom>
          <a:noFill/>
          <a:ln cap="flat" cmpd="sng" w="57150">
            <a:solidFill>
              <a:schemeClr val="dk1"/>
            </a:solidFill>
            <a:prstDash val="solid"/>
            <a:round/>
            <a:headEnd len="sm" w="sm" type="none"/>
            <a:tailEnd len="med" w="med" type="triangle"/>
          </a:ln>
        </p:spPr>
      </p:cxnSp>
      <p:sp>
        <p:nvSpPr>
          <p:cNvPr id="299" name="Google Shape;299;p15"/>
          <p:cNvSpPr txBox="1"/>
          <p:nvPr/>
        </p:nvSpPr>
        <p:spPr>
          <a:xfrm>
            <a:off x="871771" y="6317685"/>
            <a:ext cx="23862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E57C4"/>
                </a:solidFill>
                <a:latin typeface="Rockwell"/>
                <a:ea typeface="Rockwell"/>
                <a:cs typeface="Rockwell"/>
                <a:sym typeface="Rockwell"/>
              </a:rPr>
              <a:t>Internally connected</a:t>
            </a:r>
            <a:endParaRPr sz="1800">
              <a:solidFill>
                <a:srgbClr val="0E57C4"/>
              </a:solidFill>
              <a:latin typeface="Rockwell"/>
              <a:ea typeface="Rockwell"/>
              <a:cs typeface="Rockwell"/>
              <a:sym typeface="Rockwell"/>
            </a:endParaRPr>
          </a:p>
        </p:txBody>
      </p:sp>
      <p:cxnSp>
        <p:nvCxnSpPr>
          <p:cNvPr id="300" name="Google Shape;300;p15"/>
          <p:cNvCxnSpPr>
            <a:stCxn id="299" idx="0"/>
          </p:cNvCxnSpPr>
          <p:nvPr/>
        </p:nvCxnSpPr>
        <p:spPr>
          <a:xfrm rot="10800000">
            <a:off x="2064887" y="5889885"/>
            <a:ext cx="0" cy="427800"/>
          </a:xfrm>
          <a:prstGeom prst="straightConnector1">
            <a:avLst/>
          </a:prstGeom>
          <a:noFill/>
          <a:ln cap="flat" cmpd="sng" w="57150">
            <a:solidFill>
              <a:schemeClr val="dk1"/>
            </a:solidFill>
            <a:prstDash val="solid"/>
            <a:round/>
            <a:headEnd len="sm" w="sm" type="none"/>
            <a:tailEnd len="med" w="med" type="triangle"/>
          </a:ln>
        </p:spPr>
      </p:cxnSp>
      <p:sp>
        <p:nvSpPr>
          <p:cNvPr id="301" name="Google Shape;301;p15"/>
          <p:cNvSpPr txBox="1"/>
          <p:nvPr/>
        </p:nvSpPr>
        <p:spPr>
          <a:xfrm>
            <a:off x="7592289" y="2496856"/>
            <a:ext cx="3976256" cy="2554545"/>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The purpose of the breadboard is </a:t>
            </a:r>
            <a:r>
              <a:rPr b="1" lang="en-US" sz="2000">
                <a:solidFill>
                  <a:schemeClr val="dk1"/>
                </a:solidFill>
                <a:latin typeface="Rockwell"/>
                <a:ea typeface="Rockwell"/>
                <a:cs typeface="Rockwell"/>
                <a:sym typeface="Rockwell"/>
              </a:rPr>
              <a:t>to make quick electrical connections between components</a:t>
            </a:r>
            <a:r>
              <a:rPr lang="en-US" sz="2000">
                <a:solidFill>
                  <a:schemeClr val="dk1"/>
                </a:solidFill>
                <a:latin typeface="Rockwell"/>
                <a:ea typeface="Rockwell"/>
                <a:cs typeface="Rockwell"/>
                <a:sym typeface="Rockwell"/>
              </a:rPr>
              <a:t>- like resistors, LEDs, capacitors, etc. - so that you can test your circuit before permanently soldering it together.</a:t>
            </a:r>
            <a:endParaRPr/>
          </a:p>
        </p:txBody>
      </p:sp>
      <p:pic>
        <p:nvPicPr>
          <p:cNvPr id="302" name="Google Shape;302;p15"/>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6"/>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JUMPER WIRES</a:t>
            </a:r>
            <a:endParaRPr/>
          </a:p>
        </p:txBody>
      </p:sp>
      <p:grpSp>
        <p:nvGrpSpPr>
          <p:cNvPr id="308" name="Google Shape;308;p16"/>
          <p:cNvGrpSpPr/>
          <p:nvPr/>
        </p:nvGrpSpPr>
        <p:grpSpPr>
          <a:xfrm>
            <a:off x="971698" y="924518"/>
            <a:ext cx="6472661" cy="5008962"/>
            <a:chOff x="119644" y="5356"/>
            <a:chExt cx="6472661" cy="5008962"/>
          </a:xfrm>
        </p:grpSpPr>
        <p:sp>
          <p:nvSpPr>
            <p:cNvPr id="309" name="Google Shape;309;p16"/>
            <p:cNvSpPr/>
            <p:nvPr/>
          </p:nvSpPr>
          <p:spPr>
            <a:xfrm>
              <a:off x="119644" y="5356"/>
              <a:ext cx="2894432" cy="213897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704689" y="1756495"/>
              <a:ext cx="2494138" cy="599383"/>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txBox="1"/>
            <p:nvPr/>
          </p:nvSpPr>
          <p:spPr>
            <a:xfrm>
              <a:off x="704689" y="1756495"/>
              <a:ext cx="2494138" cy="599383"/>
            </a:xfrm>
            <a:prstGeom prst="rect">
              <a:avLst/>
            </a:prstGeom>
            <a:noFill/>
            <a:ln>
              <a:noFill/>
            </a:ln>
          </p:spPr>
          <p:txBody>
            <a:bodyPr anchorCtr="0" anchor="ctr" bIns="47625" lIns="47625" spcFirstLastPara="1" rIns="47625" wrap="square" tIns="47625">
              <a:noAutofit/>
            </a:bodyPr>
            <a:lstStyle/>
            <a:p>
              <a:pPr indent="0" lvl="0" marL="0" marR="0" rtl="0" algn="ctr">
                <a:lnSpc>
                  <a:spcPct val="90000"/>
                </a:lnSpc>
                <a:spcBef>
                  <a:spcPts val="0"/>
                </a:spcBef>
                <a:spcAft>
                  <a:spcPts val="0"/>
                </a:spcAft>
                <a:buNone/>
              </a:pPr>
              <a:r>
                <a:rPr lang="en-US" sz="2500">
                  <a:solidFill>
                    <a:schemeClr val="lt1"/>
                  </a:solidFill>
                  <a:latin typeface="Rockwell"/>
                  <a:ea typeface="Rockwell"/>
                  <a:cs typeface="Rockwell"/>
                  <a:sym typeface="Rockwell"/>
                </a:rPr>
                <a:t>Female - Female</a:t>
              </a:r>
              <a:endParaRPr sz="2500">
                <a:solidFill>
                  <a:schemeClr val="lt1"/>
                </a:solidFill>
                <a:latin typeface="Rockwell"/>
                <a:ea typeface="Rockwell"/>
                <a:cs typeface="Rockwell"/>
                <a:sym typeface="Rockwell"/>
              </a:endParaRPr>
            </a:p>
          </p:txBody>
        </p:sp>
        <p:sp>
          <p:nvSpPr>
            <p:cNvPr id="312" name="Google Shape;312;p16"/>
            <p:cNvSpPr/>
            <p:nvPr/>
          </p:nvSpPr>
          <p:spPr>
            <a:xfrm>
              <a:off x="3513122" y="5356"/>
              <a:ext cx="2894432" cy="213897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4098167" y="1756495"/>
              <a:ext cx="2494138" cy="599383"/>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txBox="1"/>
            <p:nvPr/>
          </p:nvSpPr>
          <p:spPr>
            <a:xfrm>
              <a:off x="4098167" y="1756495"/>
              <a:ext cx="2494138" cy="599383"/>
            </a:xfrm>
            <a:prstGeom prst="rect">
              <a:avLst/>
            </a:prstGeom>
            <a:noFill/>
            <a:ln>
              <a:noFill/>
            </a:ln>
          </p:spPr>
          <p:txBody>
            <a:bodyPr anchorCtr="0" anchor="ctr" bIns="47625" lIns="47625" spcFirstLastPara="1" rIns="47625" wrap="square" tIns="47625">
              <a:noAutofit/>
            </a:bodyPr>
            <a:lstStyle/>
            <a:p>
              <a:pPr indent="0" lvl="0" marL="0" marR="0" rtl="0" algn="ctr">
                <a:lnSpc>
                  <a:spcPct val="90000"/>
                </a:lnSpc>
                <a:spcBef>
                  <a:spcPts val="0"/>
                </a:spcBef>
                <a:spcAft>
                  <a:spcPts val="0"/>
                </a:spcAft>
                <a:buNone/>
              </a:pPr>
              <a:r>
                <a:rPr lang="en-US" sz="2500">
                  <a:solidFill>
                    <a:schemeClr val="lt1"/>
                  </a:solidFill>
                  <a:latin typeface="Rockwell"/>
                  <a:ea typeface="Rockwell"/>
                  <a:cs typeface="Rockwell"/>
                  <a:sym typeface="Rockwell"/>
                </a:rPr>
                <a:t>Female - Male</a:t>
              </a:r>
              <a:endParaRPr sz="2500">
                <a:solidFill>
                  <a:schemeClr val="lt1"/>
                </a:solidFill>
                <a:latin typeface="Rockwell"/>
                <a:ea typeface="Rockwell"/>
                <a:cs typeface="Rockwell"/>
                <a:sym typeface="Rockwell"/>
              </a:endParaRPr>
            </a:p>
          </p:txBody>
        </p:sp>
        <p:sp>
          <p:nvSpPr>
            <p:cNvPr id="315" name="Google Shape;315;p16"/>
            <p:cNvSpPr/>
            <p:nvPr/>
          </p:nvSpPr>
          <p:spPr>
            <a:xfrm>
              <a:off x="1816383" y="2663796"/>
              <a:ext cx="2894432" cy="213897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2401428" y="4414935"/>
              <a:ext cx="2494138" cy="599383"/>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txBox="1"/>
            <p:nvPr/>
          </p:nvSpPr>
          <p:spPr>
            <a:xfrm>
              <a:off x="2401428" y="4414935"/>
              <a:ext cx="2494138" cy="599383"/>
            </a:xfrm>
            <a:prstGeom prst="rect">
              <a:avLst/>
            </a:prstGeom>
            <a:noFill/>
            <a:ln>
              <a:noFill/>
            </a:ln>
          </p:spPr>
          <p:txBody>
            <a:bodyPr anchorCtr="0" anchor="ctr" bIns="47625" lIns="47625" spcFirstLastPara="1" rIns="47625" wrap="square" tIns="47625">
              <a:noAutofit/>
            </a:bodyPr>
            <a:lstStyle/>
            <a:p>
              <a:pPr indent="0" lvl="0" marL="0" marR="0" rtl="0" algn="ctr">
                <a:lnSpc>
                  <a:spcPct val="90000"/>
                </a:lnSpc>
                <a:spcBef>
                  <a:spcPts val="0"/>
                </a:spcBef>
                <a:spcAft>
                  <a:spcPts val="0"/>
                </a:spcAft>
                <a:buNone/>
              </a:pPr>
              <a:r>
                <a:rPr lang="en-US" sz="2500">
                  <a:solidFill>
                    <a:schemeClr val="lt1"/>
                  </a:solidFill>
                  <a:latin typeface="Rockwell"/>
                  <a:ea typeface="Rockwell"/>
                  <a:cs typeface="Rockwell"/>
                  <a:sym typeface="Rockwell"/>
                </a:rPr>
                <a:t>Male - Male</a:t>
              </a:r>
              <a:endParaRPr sz="2500">
                <a:solidFill>
                  <a:schemeClr val="lt1"/>
                </a:solidFill>
                <a:latin typeface="Rockwell"/>
                <a:ea typeface="Rockwell"/>
                <a:cs typeface="Rockwell"/>
                <a:sym typeface="Rockwell"/>
              </a:endParaRPr>
            </a:p>
          </p:txBody>
        </p:sp>
      </p:grpSp>
      <p:sp>
        <p:nvSpPr>
          <p:cNvPr id="318" name="Google Shape;318;p16"/>
          <p:cNvSpPr txBox="1"/>
          <p:nvPr>
            <p:ph idx="2" type="body"/>
          </p:nvPr>
        </p:nvSpPr>
        <p:spPr>
          <a:xfrm>
            <a:off x="8549640" y="2423160"/>
            <a:ext cx="3200400" cy="329184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380"/>
              <a:buNone/>
            </a:pPr>
            <a:r>
              <a:rPr lang="en-US" sz="2800">
                <a:solidFill>
                  <a:schemeClr val="dk1"/>
                </a:solidFill>
                <a:latin typeface="Rockwell"/>
                <a:ea typeface="Rockwell"/>
                <a:cs typeface="Rockwell"/>
                <a:sym typeface="Rockwell"/>
              </a:rPr>
              <a:t>A jumper wire is an electric wire that </a:t>
            </a:r>
            <a:r>
              <a:rPr b="1" lang="en-US" sz="2800">
                <a:solidFill>
                  <a:schemeClr val="dk1"/>
                </a:solidFill>
                <a:latin typeface="Rockwell"/>
                <a:ea typeface="Rockwell"/>
                <a:cs typeface="Rockwell"/>
                <a:sym typeface="Rockwell"/>
              </a:rPr>
              <a:t>connects remote electric circuits used for printed circuit boards</a:t>
            </a:r>
            <a:r>
              <a:rPr lang="en-US" sz="2800">
                <a:solidFill>
                  <a:schemeClr val="dk1"/>
                </a:solidFill>
                <a:latin typeface="Rockwell"/>
                <a:ea typeface="Rockwell"/>
                <a:cs typeface="Rockwell"/>
                <a:sym typeface="Rockwell"/>
              </a:rPr>
              <a:t>.</a:t>
            </a:r>
            <a:endParaRPr sz="2800"/>
          </a:p>
        </p:txBody>
      </p:sp>
      <p:pic>
        <p:nvPicPr>
          <p:cNvPr id="319" name="Google Shape;319;p16"/>
          <p:cNvPicPr preferRelativeResize="0"/>
          <p:nvPr/>
        </p:nvPicPr>
        <p:blipFill rotWithShape="1">
          <a:blip r:embed="rId6">
            <a:alphaModFix/>
          </a:blip>
          <a:srcRect b="0" l="0" r="0" t="0"/>
          <a:stretch/>
        </p:blipFill>
        <p:spPr>
          <a:xfrm>
            <a:off x="8894509" y="132214"/>
            <a:ext cx="3197359" cy="8138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RESISTOR</a:t>
            </a:r>
            <a:endParaRPr/>
          </a:p>
        </p:txBody>
      </p:sp>
      <p:sp>
        <p:nvSpPr>
          <p:cNvPr id="325" name="Google Shape;325;p1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A passive two-terminal electrical component that implements electrical resistance as a circuit element.</a:t>
            </a:r>
            <a:endParaRPr/>
          </a:p>
          <a:p>
            <a:pPr indent="-182880" lvl="0" marL="182880" rtl="0" algn="l">
              <a:lnSpc>
                <a:spcPct val="90000"/>
              </a:lnSpc>
              <a:spcBef>
                <a:spcPts val="1200"/>
              </a:spcBef>
              <a:spcAft>
                <a:spcPts val="0"/>
              </a:spcAft>
              <a:buSzPts val="1700"/>
              <a:buChar char="▪"/>
            </a:pPr>
            <a:r>
              <a:rPr lang="en-US"/>
              <a:t>Used to reduce current flow, adjust signal levels, to divide voltages, bias active elements, and terminate transmission lines.</a:t>
            </a:r>
            <a:endParaRPr/>
          </a:p>
          <a:p>
            <a:pPr indent="-182880" lvl="0" marL="182880" rtl="0" algn="l">
              <a:lnSpc>
                <a:spcPct val="90000"/>
              </a:lnSpc>
              <a:spcBef>
                <a:spcPts val="1200"/>
              </a:spcBef>
              <a:spcAft>
                <a:spcPts val="0"/>
              </a:spcAft>
              <a:buSzPts val="1700"/>
              <a:buChar char="▪"/>
            </a:pPr>
            <a:r>
              <a:rPr lang="en-US"/>
              <a:t>Unit: </a:t>
            </a:r>
            <a:r>
              <a:rPr b="1" lang="en-US"/>
              <a:t>Ohm</a:t>
            </a:r>
            <a:r>
              <a:rPr lang="en-US"/>
              <a:t> (</a:t>
            </a:r>
            <a:r>
              <a:rPr b="1" lang="en-US"/>
              <a:t>Ω</a:t>
            </a:r>
            <a:r>
              <a:rPr lang="en-US"/>
              <a:t>)</a:t>
            </a:r>
            <a:endParaRPr/>
          </a:p>
        </p:txBody>
      </p:sp>
      <p:sp>
        <p:nvSpPr>
          <p:cNvPr id="326" name="Google Shape;326;p1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27" name="Google Shape;327;p17"/>
          <p:cNvGrpSpPr/>
          <p:nvPr/>
        </p:nvGrpSpPr>
        <p:grpSpPr>
          <a:xfrm>
            <a:off x="1735507" y="4404717"/>
            <a:ext cx="8951140" cy="1596647"/>
            <a:chOff x="1176126" y="3409862"/>
            <a:chExt cx="6713355" cy="1197485"/>
          </a:xfrm>
        </p:grpSpPr>
        <p:grpSp>
          <p:nvGrpSpPr>
            <p:cNvPr id="328" name="Google Shape;328;p17"/>
            <p:cNvGrpSpPr/>
            <p:nvPr/>
          </p:nvGrpSpPr>
          <p:grpSpPr>
            <a:xfrm>
              <a:off x="4835471" y="3409862"/>
              <a:ext cx="3054010" cy="1197485"/>
              <a:chOff x="2202873" y="3192806"/>
              <a:chExt cx="3054010" cy="1197485"/>
            </a:xfrm>
          </p:grpSpPr>
          <p:cxnSp>
            <p:nvCxnSpPr>
              <p:cNvPr id="329" name="Google Shape;329;p17"/>
              <p:cNvCxnSpPr/>
              <p:nvPr/>
            </p:nvCxnSpPr>
            <p:spPr>
              <a:xfrm>
                <a:off x="2202873" y="3345875"/>
                <a:ext cx="1205339" cy="0"/>
              </a:xfrm>
              <a:prstGeom prst="straightConnector1">
                <a:avLst/>
              </a:prstGeom>
              <a:solidFill>
                <a:schemeClr val="accent1"/>
              </a:solidFill>
              <a:ln cap="flat" cmpd="sng" w="12700">
                <a:solidFill>
                  <a:srgbClr val="364A7D"/>
                </a:solidFill>
                <a:prstDash val="solid"/>
                <a:round/>
                <a:headEnd len="sm" w="sm" type="none"/>
                <a:tailEnd len="med" w="med" type="triangle"/>
              </a:ln>
            </p:spPr>
          </p:cxnSp>
          <p:cxnSp>
            <p:nvCxnSpPr>
              <p:cNvPr id="330" name="Google Shape;330;p17"/>
              <p:cNvCxnSpPr/>
              <p:nvPr/>
            </p:nvCxnSpPr>
            <p:spPr>
              <a:xfrm>
                <a:off x="2202873" y="4197931"/>
                <a:ext cx="1205339" cy="0"/>
              </a:xfrm>
              <a:prstGeom prst="straightConnector1">
                <a:avLst/>
              </a:prstGeom>
              <a:solidFill>
                <a:schemeClr val="accent1"/>
              </a:solidFill>
              <a:ln cap="flat" cmpd="sng" w="12700">
                <a:solidFill>
                  <a:srgbClr val="364A7D"/>
                </a:solidFill>
                <a:prstDash val="solid"/>
                <a:round/>
                <a:headEnd len="sm" w="sm" type="none"/>
                <a:tailEnd len="med" w="med" type="triangle"/>
              </a:ln>
            </p:spPr>
          </p:cxnSp>
          <p:cxnSp>
            <p:nvCxnSpPr>
              <p:cNvPr id="331" name="Google Shape;331;p17"/>
              <p:cNvCxnSpPr/>
              <p:nvPr/>
            </p:nvCxnSpPr>
            <p:spPr>
              <a:xfrm>
                <a:off x="2521522" y="3789222"/>
                <a:ext cx="886690" cy="0"/>
              </a:xfrm>
              <a:prstGeom prst="straightConnector1">
                <a:avLst/>
              </a:prstGeom>
              <a:solidFill>
                <a:schemeClr val="accent1"/>
              </a:solidFill>
              <a:ln cap="flat" cmpd="sng" w="12700">
                <a:solidFill>
                  <a:srgbClr val="364A7D"/>
                </a:solidFill>
                <a:prstDash val="solid"/>
                <a:round/>
                <a:headEnd len="sm" w="sm" type="none"/>
                <a:tailEnd len="med" w="med" type="triangle"/>
              </a:ln>
            </p:spPr>
          </p:cxnSp>
          <p:sp>
            <p:nvSpPr>
              <p:cNvPr id="332" name="Google Shape;332;p17"/>
              <p:cNvSpPr txBox="1"/>
              <p:nvPr/>
            </p:nvSpPr>
            <p:spPr>
              <a:xfrm>
                <a:off x="3419793" y="3635333"/>
                <a:ext cx="1837090"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Schematic Symbol</a:t>
                </a:r>
                <a:endParaRPr sz="2400">
                  <a:solidFill>
                    <a:schemeClr val="lt1"/>
                  </a:solidFill>
                  <a:latin typeface="Rockwell"/>
                  <a:ea typeface="Rockwell"/>
                  <a:cs typeface="Rockwell"/>
                  <a:sym typeface="Rockwell"/>
                </a:endParaRPr>
              </a:p>
            </p:txBody>
          </p:sp>
          <p:sp>
            <p:nvSpPr>
              <p:cNvPr id="333" name="Google Shape;333;p17"/>
              <p:cNvSpPr txBox="1"/>
              <p:nvPr/>
            </p:nvSpPr>
            <p:spPr>
              <a:xfrm>
                <a:off x="3419793" y="4044042"/>
                <a:ext cx="1452465"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Resistor Value</a:t>
                </a:r>
                <a:endParaRPr sz="2400">
                  <a:solidFill>
                    <a:schemeClr val="lt1"/>
                  </a:solidFill>
                  <a:latin typeface="Rockwell"/>
                  <a:ea typeface="Rockwell"/>
                  <a:cs typeface="Rockwell"/>
                  <a:sym typeface="Rockwell"/>
                </a:endParaRPr>
              </a:p>
            </p:txBody>
          </p:sp>
          <p:sp>
            <p:nvSpPr>
              <p:cNvPr id="334" name="Google Shape;334;p17"/>
              <p:cNvSpPr txBox="1"/>
              <p:nvPr/>
            </p:nvSpPr>
            <p:spPr>
              <a:xfrm>
                <a:off x="3419793" y="3192806"/>
                <a:ext cx="825755"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Symbol</a:t>
                </a:r>
                <a:endParaRPr sz="2400">
                  <a:solidFill>
                    <a:schemeClr val="lt1"/>
                  </a:solidFill>
                  <a:latin typeface="Rockwell"/>
                  <a:ea typeface="Rockwell"/>
                  <a:cs typeface="Rockwell"/>
                  <a:sym typeface="Rockwell"/>
                </a:endParaRPr>
              </a:p>
            </p:txBody>
          </p:sp>
        </p:grpSp>
        <p:pic>
          <p:nvPicPr>
            <p:cNvPr descr="Resistors - learn.sparkfun.com" id="335" name="Google Shape;335;p17"/>
            <p:cNvPicPr preferRelativeResize="0"/>
            <p:nvPr/>
          </p:nvPicPr>
          <p:blipFill rotWithShape="1">
            <a:blip r:embed="rId3">
              <a:alphaModFix/>
            </a:blip>
            <a:srcRect b="0" l="0" r="0" t="0"/>
            <a:stretch/>
          </p:blipFill>
          <p:spPr>
            <a:xfrm>
              <a:off x="1176126" y="3470542"/>
              <a:ext cx="4011839" cy="1071470"/>
            </a:xfrm>
            <a:prstGeom prst="rect">
              <a:avLst/>
            </a:prstGeom>
            <a:solidFill>
              <a:schemeClr val="accent1"/>
            </a:solidFill>
            <a:ln cap="flat" cmpd="sng" w="12700">
              <a:solidFill>
                <a:srgbClr val="364A7D"/>
              </a:solidFill>
              <a:prstDash val="solid"/>
              <a:round/>
              <a:headEnd len="sm" w="sm" type="none"/>
              <a:tailEnd len="sm" w="sm" type="none"/>
            </a:ln>
          </p:spPr>
        </p:pic>
      </p:grpSp>
      <p:pic>
        <p:nvPicPr>
          <p:cNvPr id="336" name="Google Shape;336;p17"/>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267"/>
              <a:buFont typeface="Rockwell"/>
              <a:buNone/>
            </a:pPr>
            <a:r>
              <a:rPr lang="en-US" sz="4267"/>
              <a:t>SERIES AND PARALLEL CONNECTION OF RESISTORS</a:t>
            </a:r>
            <a:endParaRPr sz="4267"/>
          </a:p>
        </p:txBody>
      </p:sp>
      <p:sp>
        <p:nvSpPr>
          <p:cNvPr id="342" name="Google Shape;342;p1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https://cdn.sparkfun.com/assets/f/b/0/0/b/515f1161ce395f4c25000000.png" id="343" name="Google Shape;343;p18"/>
          <p:cNvPicPr preferRelativeResize="0"/>
          <p:nvPr/>
        </p:nvPicPr>
        <p:blipFill rotWithShape="1">
          <a:blip r:embed="rId3">
            <a:alphaModFix/>
          </a:blip>
          <a:srcRect b="0" l="0" r="0" t="0"/>
          <a:stretch/>
        </p:blipFill>
        <p:spPr>
          <a:xfrm>
            <a:off x="1536916" y="2093976"/>
            <a:ext cx="9118168" cy="720000"/>
          </a:xfrm>
          <a:prstGeom prst="rect">
            <a:avLst/>
          </a:prstGeom>
          <a:solidFill>
            <a:schemeClr val="accent1"/>
          </a:solidFill>
          <a:ln cap="flat" cmpd="sng" w="12700">
            <a:solidFill>
              <a:srgbClr val="364A7D"/>
            </a:solidFill>
            <a:prstDash val="solid"/>
            <a:round/>
            <a:headEnd len="sm" w="sm" type="none"/>
            <a:tailEnd len="sm" w="sm" type="none"/>
          </a:ln>
        </p:spPr>
      </p:pic>
      <p:pic>
        <p:nvPicPr>
          <p:cNvPr descr="https://cdn.sparkfun.com/assets/3/4/e/d/c/515f1161ce395ff424000000.png" id="344" name="Google Shape;344;p18"/>
          <p:cNvPicPr preferRelativeResize="0"/>
          <p:nvPr/>
        </p:nvPicPr>
        <p:blipFill rotWithShape="1">
          <a:blip r:embed="rId4">
            <a:alphaModFix/>
          </a:blip>
          <a:srcRect b="0" l="0" r="0" t="0"/>
          <a:stretch/>
        </p:blipFill>
        <p:spPr>
          <a:xfrm>
            <a:off x="1146494" y="3703320"/>
            <a:ext cx="6278116" cy="2984080"/>
          </a:xfrm>
          <a:prstGeom prst="rect">
            <a:avLst/>
          </a:prstGeom>
          <a:solidFill>
            <a:schemeClr val="accent1"/>
          </a:solidFill>
          <a:ln cap="flat" cmpd="sng" w="12700">
            <a:solidFill>
              <a:srgbClr val="364A7D"/>
            </a:solidFill>
            <a:prstDash val="solid"/>
            <a:round/>
            <a:headEnd len="sm" w="sm" type="none"/>
            <a:tailEnd len="sm" w="sm" type="none"/>
          </a:ln>
        </p:spPr>
      </p:pic>
      <p:sp>
        <p:nvSpPr>
          <p:cNvPr id="345" name="Google Shape;345;p18"/>
          <p:cNvSpPr txBox="1"/>
          <p:nvPr/>
        </p:nvSpPr>
        <p:spPr>
          <a:xfrm>
            <a:off x="3898459" y="2837029"/>
            <a:ext cx="4395081" cy="369332"/>
          </a:xfrm>
          <a:prstGeom prst="rect">
            <a:avLst/>
          </a:prstGeom>
          <a:blipFill rotWithShape="1">
            <a:blip r:embed="rId5">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sp>
        <p:nvSpPr>
          <p:cNvPr id="346" name="Google Shape;346;p18"/>
          <p:cNvSpPr/>
          <p:nvPr/>
        </p:nvSpPr>
        <p:spPr>
          <a:xfrm>
            <a:off x="7209251" y="4393153"/>
            <a:ext cx="3918997" cy="160441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Rockwell"/>
                <a:ea typeface="Rockwell"/>
                <a:cs typeface="Rockwell"/>
                <a:sym typeface="Rockwell"/>
              </a:rPr>
              <a:t> </a:t>
            </a:r>
            <a:endParaRPr/>
          </a:p>
        </p:txBody>
      </p:sp>
      <p:pic>
        <p:nvPicPr>
          <p:cNvPr id="347" name="Google Shape;347;p18"/>
          <p:cNvPicPr preferRelativeResize="0"/>
          <p:nvPr/>
        </p:nvPicPr>
        <p:blipFill rotWithShape="1">
          <a:blip r:embed="rId7">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OHM’S LAW</a:t>
            </a:r>
            <a:endParaRPr/>
          </a:p>
        </p:txBody>
      </p:sp>
      <p:grpSp>
        <p:nvGrpSpPr>
          <p:cNvPr id="353" name="Google Shape;353;p19"/>
          <p:cNvGrpSpPr/>
          <p:nvPr/>
        </p:nvGrpSpPr>
        <p:grpSpPr>
          <a:xfrm>
            <a:off x="1069975" y="2283966"/>
            <a:ext cx="4754563" cy="3798192"/>
            <a:chOff x="0" y="90041"/>
            <a:chExt cx="4754563" cy="3798192"/>
          </a:xfrm>
        </p:grpSpPr>
        <p:sp>
          <p:nvSpPr>
            <p:cNvPr id="354" name="Google Shape;354;p19"/>
            <p:cNvSpPr/>
            <p:nvPr/>
          </p:nvSpPr>
          <p:spPr>
            <a:xfrm>
              <a:off x="0" y="90041"/>
              <a:ext cx="4754563" cy="3798192"/>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txBox="1"/>
            <p:nvPr/>
          </p:nvSpPr>
          <p:spPr>
            <a:xfrm>
              <a:off x="0" y="90041"/>
              <a:ext cx="4754563" cy="3798192"/>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None/>
              </a:pPr>
              <a:r>
                <a:rPr lang="en-US" sz="3200">
                  <a:solidFill>
                    <a:schemeClr val="lt1"/>
                  </a:solidFill>
                  <a:latin typeface="Rockwell"/>
                  <a:ea typeface="Rockwell"/>
                  <a:cs typeface="Rockwell"/>
                  <a:sym typeface="Rockwell"/>
                </a:rPr>
                <a:t>The voltage (V) across a resistor is proportional to the current (I), where the constant of proportionality is the resistance (R).</a:t>
              </a:r>
              <a:endParaRPr/>
            </a:p>
            <a:p>
              <a:pPr indent="0" lvl="0" marL="0" marR="0" rtl="0" algn="ctr">
                <a:lnSpc>
                  <a:spcPct val="90000"/>
                </a:lnSpc>
                <a:spcBef>
                  <a:spcPts val="1120"/>
                </a:spcBef>
                <a:spcAft>
                  <a:spcPts val="0"/>
                </a:spcAft>
                <a:buNone/>
              </a:pPr>
              <a:r>
                <a:t/>
              </a:r>
              <a:endParaRPr sz="3200">
                <a:solidFill>
                  <a:schemeClr val="lt1"/>
                </a:solidFill>
                <a:latin typeface="Rockwell"/>
                <a:ea typeface="Rockwell"/>
                <a:cs typeface="Rockwell"/>
                <a:sym typeface="Rockwell"/>
              </a:endParaRPr>
            </a:p>
          </p:txBody>
        </p:sp>
      </p:grpSp>
      <p:pic>
        <p:nvPicPr>
          <p:cNvPr id="356" name="Google Shape;356;p19"/>
          <p:cNvPicPr preferRelativeResize="0"/>
          <p:nvPr>
            <p:ph idx="2" type="body"/>
          </p:nvPr>
        </p:nvPicPr>
        <p:blipFill rotWithShape="1">
          <a:blip r:embed="rId3">
            <a:alphaModFix/>
          </a:blip>
          <a:srcRect b="0" l="0" r="0" t="0"/>
          <a:stretch/>
        </p:blipFill>
        <p:spPr>
          <a:xfrm>
            <a:off x="6364288" y="2283970"/>
            <a:ext cx="4754562" cy="3798184"/>
          </a:xfrm>
          <a:prstGeom prst="rect">
            <a:avLst/>
          </a:prstGeom>
          <a:noFill/>
          <a:ln>
            <a:noFill/>
          </a:ln>
        </p:spPr>
      </p:pic>
      <p:sp>
        <p:nvSpPr>
          <p:cNvPr id="357" name="Google Shape;357;p1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8" name="Google Shape;358;p19"/>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en-US"/>
              <a:t>INTRODUCTION ABOUT INNOVATION CLUB </a:t>
            </a:r>
            <a:endParaRPr/>
          </a:p>
        </p:txBody>
      </p:sp>
      <p:pic>
        <p:nvPicPr>
          <p:cNvPr id="122" name="Google Shape;122;p2"/>
          <p:cNvPicPr preferRelativeResize="0"/>
          <p:nvPr>
            <p:ph idx="1" type="body"/>
          </p:nvPr>
        </p:nvPicPr>
        <p:blipFill rotWithShape="1">
          <a:blip r:embed="rId3">
            <a:alphaModFix/>
          </a:blip>
          <a:srcRect b="0" l="0" r="0" t="0"/>
          <a:stretch/>
        </p:blipFill>
        <p:spPr>
          <a:xfrm>
            <a:off x="1248425" y="1704013"/>
            <a:ext cx="9701246" cy="4172353"/>
          </a:xfrm>
          <a:prstGeom prst="rect">
            <a:avLst/>
          </a:prstGeom>
          <a:noFill/>
          <a:ln>
            <a:noFill/>
          </a:ln>
        </p:spPr>
      </p:pic>
      <p:sp>
        <p:nvSpPr>
          <p:cNvPr id="123" name="Google Shape;123;p2"/>
          <p:cNvSpPr txBox="1"/>
          <p:nvPr/>
        </p:nvSpPr>
        <p:spPr>
          <a:xfrm>
            <a:off x="1248425" y="6198473"/>
            <a:ext cx="9701246" cy="523220"/>
          </a:xfrm>
          <a:prstGeom prst="rect">
            <a:avLst/>
          </a:prstGeom>
          <a:solidFill>
            <a:schemeClr val="lt1"/>
          </a:solidFill>
          <a:ln cap="flat" cmpd="sng" w="127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https://www.youtube.com/watch?v=A1VXU4Zk_u4&amp;t=30s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0"/>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CAPACITOR</a:t>
            </a:r>
            <a:endParaRPr/>
          </a:p>
        </p:txBody>
      </p:sp>
      <p:sp>
        <p:nvSpPr>
          <p:cNvPr id="364" name="Google Shape;364;p20"/>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Autofit/>
          </a:bodyPr>
          <a:lstStyle/>
          <a:p>
            <a:pPr indent="-182880" lvl="0" marL="182880" rtl="0" algn="l">
              <a:lnSpc>
                <a:spcPct val="90000"/>
              </a:lnSpc>
              <a:spcBef>
                <a:spcPts val="0"/>
              </a:spcBef>
              <a:spcAft>
                <a:spcPts val="0"/>
              </a:spcAft>
              <a:buSzPts val="1587"/>
              <a:buChar char="▪"/>
            </a:pPr>
            <a:r>
              <a:rPr lang="en-US" sz="1867"/>
              <a:t>The effect of capacitor is known as </a:t>
            </a:r>
            <a:r>
              <a:rPr b="1" lang="en-US" sz="1867"/>
              <a:t>Capacitance</a:t>
            </a:r>
            <a:endParaRPr/>
          </a:p>
          <a:p>
            <a:pPr indent="-182880" lvl="0" marL="182880" rtl="0" algn="l">
              <a:lnSpc>
                <a:spcPct val="90000"/>
              </a:lnSpc>
              <a:spcBef>
                <a:spcPts val="1200"/>
              </a:spcBef>
              <a:spcAft>
                <a:spcPts val="0"/>
              </a:spcAft>
              <a:buSzPts val="1587"/>
              <a:buChar char="▪"/>
            </a:pPr>
            <a:r>
              <a:rPr lang="en-US" sz="1867"/>
              <a:t>It </a:t>
            </a:r>
            <a:r>
              <a:rPr b="1" lang="en-US" sz="1867"/>
              <a:t>stores electrical energy </a:t>
            </a:r>
            <a:r>
              <a:rPr lang="en-US" sz="1867"/>
              <a:t>in an electric field.</a:t>
            </a:r>
            <a:endParaRPr/>
          </a:p>
          <a:p>
            <a:pPr indent="-182880" lvl="0" marL="182880" rtl="0" algn="l">
              <a:lnSpc>
                <a:spcPct val="90000"/>
              </a:lnSpc>
              <a:spcBef>
                <a:spcPts val="1200"/>
              </a:spcBef>
              <a:spcAft>
                <a:spcPts val="0"/>
              </a:spcAft>
              <a:buSzPts val="1587"/>
              <a:buChar char="▪"/>
            </a:pPr>
            <a:r>
              <a:rPr lang="en-US" sz="1867"/>
              <a:t>A capacitor consists of conductive parallel plates (two or more) which are electrically separated. They are generally separated by some good insulator, air or vacuum. This non insulating region is called as dielectric.</a:t>
            </a:r>
            <a:endParaRPr/>
          </a:p>
          <a:p>
            <a:pPr indent="-182880" lvl="0" marL="182880" rtl="0" algn="l">
              <a:lnSpc>
                <a:spcPct val="90000"/>
              </a:lnSpc>
              <a:spcBef>
                <a:spcPts val="1200"/>
              </a:spcBef>
              <a:spcAft>
                <a:spcPts val="0"/>
              </a:spcAft>
              <a:buSzPts val="1587"/>
              <a:buChar char="▪"/>
            </a:pPr>
            <a:r>
              <a:rPr lang="en-US" sz="1867"/>
              <a:t>Unit:</a:t>
            </a:r>
            <a:r>
              <a:rPr b="1" lang="en-US" sz="1867"/>
              <a:t> Farad</a:t>
            </a:r>
            <a:r>
              <a:rPr lang="en-US" sz="1867"/>
              <a:t> (</a:t>
            </a:r>
            <a:r>
              <a:rPr b="1" lang="en-US" sz="1867"/>
              <a:t>F</a:t>
            </a:r>
            <a:r>
              <a:rPr lang="en-US" sz="1867"/>
              <a:t>)</a:t>
            </a:r>
            <a:endParaRPr/>
          </a:p>
          <a:p>
            <a:pPr indent="-182880" lvl="0" marL="182880" rtl="0" algn="l">
              <a:lnSpc>
                <a:spcPct val="90000"/>
              </a:lnSpc>
              <a:spcBef>
                <a:spcPts val="1200"/>
              </a:spcBef>
              <a:spcAft>
                <a:spcPts val="0"/>
              </a:spcAft>
              <a:buSzPts val="1587"/>
              <a:buChar char="▪"/>
            </a:pPr>
            <a:r>
              <a:rPr lang="en-US" sz="1867"/>
              <a:t>Applications:</a:t>
            </a:r>
            <a:endParaRPr/>
          </a:p>
          <a:p>
            <a:pPr indent="-182880" lvl="1" marL="457200" rtl="0" algn="l">
              <a:lnSpc>
                <a:spcPct val="90000"/>
              </a:lnSpc>
              <a:spcBef>
                <a:spcPts val="400"/>
              </a:spcBef>
              <a:spcAft>
                <a:spcPts val="0"/>
              </a:spcAft>
              <a:buSzPts val="1587"/>
              <a:buChar char="▪"/>
            </a:pPr>
            <a:r>
              <a:rPr lang="en-US" sz="1867"/>
              <a:t>local energy storage</a:t>
            </a:r>
            <a:endParaRPr/>
          </a:p>
          <a:p>
            <a:pPr indent="-182880" lvl="1" marL="457200" rtl="0" algn="l">
              <a:lnSpc>
                <a:spcPct val="90000"/>
              </a:lnSpc>
              <a:spcBef>
                <a:spcPts val="600"/>
              </a:spcBef>
              <a:spcAft>
                <a:spcPts val="0"/>
              </a:spcAft>
              <a:buSzPts val="1587"/>
              <a:buChar char="▪"/>
            </a:pPr>
            <a:r>
              <a:rPr lang="en-US" sz="1867"/>
              <a:t>voltage spike suppression</a:t>
            </a:r>
            <a:endParaRPr/>
          </a:p>
          <a:p>
            <a:pPr indent="-182880" lvl="1" marL="457200" rtl="0" algn="l">
              <a:lnSpc>
                <a:spcPct val="90000"/>
              </a:lnSpc>
              <a:spcBef>
                <a:spcPts val="600"/>
              </a:spcBef>
              <a:spcAft>
                <a:spcPts val="0"/>
              </a:spcAft>
              <a:buSzPts val="1587"/>
              <a:buChar char="▪"/>
            </a:pPr>
            <a:r>
              <a:rPr lang="en-US" sz="1867"/>
              <a:t>complex signal filtering</a:t>
            </a:r>
            <a:endParaRPr/>
          </a:p>
          <a:p>
            <a:pPr indent="-82108" lvl="0" marL="182880" rtl="0" algn="l">
              <a:lnSpc>
                <a:spcPct val="90000"/>
              </a:lnSpc>
              <a:spcBef>
                <a:spcPts val="1400"/>
              </a:spcBef>
              <a:spcAft>
                <a:spcPts val="0"/>
              </a:spcAft>
              <a:buSzPts val="1587"/>
              <a:buNone/>
            </a:pPr>
            <a:r>
              <a:t/>
            </a:r>
            <a:endParaRPr sz="1867"/>
          </a:p>
          <a:p>
            <a:pPr indent="-82108" lvl="0" marL="182880" rtl="0" algn="l">
              <a:lnSpc>
                <a:spcPct val="90000"/>
              </a:lnSpc>
              <a:spcBef>
                <a:spcPts val="1200"/>
              </a:spcBef>
              <a:spcAft>
                <a:spcPts val="0"/>
              </a:spcAft>
              <a:buSzPts val="1587"/>
              <a:buNone/>
            </a:pPr>
            <a:r>
              <a:t/>
            </a:r>
            <a:endParaRPr sz="1867"/>
          </a:p>
        </p:txBody>
      </p:sp>
      <p:sp>
        <p:nvSpPr>
          <p:cNvPr id="365" name="Google Shape;365;p20"/>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66" name="Google Shape;366;p20"/>
          <p:cNvGrpSpPr/>
          <p:nvPr/>
        </p:nvGrpSpPr>
        <p:grpSpPr>
          <a:xfrm>
            <a:off x="5239870" y="4064345"/>
            <a:ext cx="6077977" cy="2095792"/>
            <a:chOff x="2259468" y="3051791"/>
            <a:chExt cx="4558483" cy="1571844"/>
          </a:xfrm>
        </p:grpSpPr>
        <p:sp>
          <p:nvSpPr>
            <p:cNvPr id="367" name="Google Shape;367;p20"/>
            <p:cNvSpPr txBox="1"/>
            <p:nvPr/>
          </p:nvSpPr>
          <p:spPr>
            <a:xfrm>
              <a:off x="4974706" y="3711533"/>
              <a:ext cx="1837090"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Schematic Symbol</a:t>
              </a:r>
              <a:endParaRPr sz="2400">
                <a:solidFill>
                  <a:schemeClr val="lt1"/>
                </a:solidFill>
                <a:latin typeface="Rockwell"/>
                <a:ea typeface="Rockwell"/>
                <a:cs typeface="Rockwell"/>
                <a:sym typeface="Rockwell"/>
              </a:endParaRPr>
            </a:p>
          </p:txBody>
        </p:sp>
        <p:grpSp>
          <p:nvGrpSpPr>
            <p:cNvPr id="368" name="Google Shape;368;p20"/>
            <p:cNvGrpSpPr/>
            <p:nvPr/>
          </p:nvGrpSpPr>
          <p:grpSpPr>
            <a:xfrm>
              <a:off x="2259468" y="3051791"/>
              <a:ext cx="4558483" cy="1571844"/>
              <a:chOff x="2259468" y="3051791"/>
              <a:chExt cx="4558483" cy="1571844"/>
            </a:xfrm>
          </p:grpSpPr>
          <p:cxnSp>
            <p:nvCxnSpPr>
              <p:cNvPr id="369" name="Google Shape;369;p20"/>
              <p:cNvCxnSpPr/>
              <p:nvPr/>
            </p:nvCxnSpPr>
            <p:spPr>
              <a:xfrm>
                <a:off x="3757786" y="3422075"/>
                <a:ext cx="1205339" cy="0"/>
              </a:xfrm>
              <a:prstGeom prst="straightConnector1">
                <a:avLst/>
              </a:prstGeom>
              <a:noFill/>
              <a:ln cap="flat" cmpd="sng" w="9525">
                <a:solidFill>
                  <a:schemeClr val="accent1"/>
                </a:solidFill>
                <a:prstDash val="solid"/>
                <a:round/>
                <a:headEnd len="sm" w="sm" type="none"/>
                <a:tailEnd len="med" w="med" type="triangle"/>
              </a:ln>
            </p:spPr>
          </p:cxnSp>
          <p:cxnSp>
            <p:nvCxnSpPr>
              <p:cNvPr id="370" name="Google Shape;370;p20"/>
              <p:cNvCxnSpPr/>
              <p:nvPr/>
            </p:nvCxnSpPr>
            <p:spPr>
              <a:xfrm>
                <a:off x="3757786" y="4274131"/>
                <a:ext cx="1205339" cy="0"/>
              </a:xfrm>
              <a:prstGeom prst="straightConnector1">
                <a:avLst/>
              </a:prstGeom>
              <a:noFill/>
              <a:ln cap="flat" cmpd="sng" w="9525">
                <a:solidFill>
                  <a:schemeClr val="accent1"/>
                </a:solidFill>
                <a:prstDash val="solid"/>
                <a:round/>
                <a:headEnd len="sm" w="sm" type="none"/>
                <a:tailEnd len="med" w="med" type="triangle"/>
              </a:ln>
            </p:spPr>
          </p:cxnSp>
          <p:cxnSp>
            <p:nvCxnSpPr>
              <p:cNvPr id="371" name="Google Shape;371;p20"/>
              <p:cNvCxnSpPr/>
              <p:nvPr/>
            </p:nvCxnSpPr>
            <p:spPr>
              <a:xfrm>
                <a:off x="4076435" y="3865422"/>
                <a:ext cx="886690" cy="0"/>
              </a:xfrm>
              <a:prstGeom prst="straightConnector1">
                <a:avLst/>
              </a:prstGeom>
              <a:noFill/>
              <a:ln cap="flat" cmpd="sng" w="9525">
                <a:solidFill>
                  <a:schemeClr val="accent1"/>
                </a:solidFill>
                <a:prstDash val="solid"/>
                <a:round/>
                <a:headEnd len="sm" w="sm" type="none"/>
                <a:tailEnd len="med" w="med" type="triangle"/>
              </a:ln>
            </p:spPr>
          </p:cxnSp>
          <p:sp>
            <p:nvSpPr>
              <p:cNvPr id="372" name="Google Shape;372;p20"/>
              <p:cNvSpPr txBox="1"/>
              <p:nvPr/>
            </p:nvSpPr>
            <p:spPr>
              <a:xfrm>
                <a:off x="4974706" y="4120242"/>
                <a:ext cx="1843245"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Capacitance Value</a:t>
                </a:r>
                <a:endParaRPr sz="2400">
                  <a:solidFill>
                    <a:schemeClr val="lt1"/>
                  </a:solidFill>
                  <a:latin typeface="Rockwell"/>
                  <a:ea typeface="Rockwell"/>
                  <a:cs typeface="Rockwell"/>
                  <a:sym typeface="Rockwell"/>
                </a:endParaRPr>
              </a:p>
            </p:txBody>
          </p:sp>
          <p:sp>
            <p:nvSpPr>
              <p:cNvPr id="373" name="Google Shape;373;p20"/>
              <p:cNvSpPr txBox="1"/>
              <p:nvPr/>
            </p:nvSpPr>
            <p:spPr>
              <a:xfrm>
                <a:off x="4974706" y="3269006"/>
                <a:ext cx="825755" cy="346249"/>
              </a:xfrm>
              <a:prstGeom prst="rect">
                <a:avLst/>
              </a:prstGeom>
              <a:solidFill>
                <a:schemeClr val="accent1"/>
              </a:solidFill>
              <a:ln cap="flat" cmpd="sng" w="12700">
                <a:solidFill>
                  <a:srgbClr val="364A7D"/>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Rockwell"/>
                    <a:ea typeface="Rockwell"/>
                    <a:cs typeface="Rockwell"/>
                    <a:sym typeface="Rockwell"/>
                  </a:rPr>
                  <a:t>Symbol</a:t>
                </a:r>
                <a:endParaRPr sz="2400">
                  <a:solidFill>
                    <a:schemeClr val="lt1"/>
                  </a:solidFill>
                  <a:latin typeface="Rockwell"/>
                  <a:ea typeface="Rockwell"/>
                  <a:cs typeface="Rockwell"/>
                  <a:sym typeface="Rockwell"/>
                </a:endParaRPr>
              </a:p>
            </p:txBody>
          </p:sp>
          <p:pic>
            <p:nvPicPr>
              <p:cNvPr id="374" name="Google Shape;374;p20"/>
              <p:cNvPicPr preferRelativeResize="0"/>
              <p:nvPr/>
            </p:nvPicPr>
            <p:blipFill rotWithShape="1">
              <a:blip r:embed="rId3">
                <a:alphaModFix/>
              </a:blip>
              <a:srcRect b="0" l="0" r="0" t="0"/>
              <a:stretch/>
            </p:blipFill>
            <p:spPr>
              <a:xfrm>
                <a:off x="2259468" y="3051791"/>
                <a:ext cx="1743318" cy="1571844"/>
              </a:xfrm>
              <a:prstGeom prst="rect">
                <a:avLst/>
              </a:prstGeom>
              <a:noFill/>
              <a:ln cap="flat" cmpd="sng" w="9525">
                <a:solidFill>
                  <a:srgbClr val="C00000"/>
                </a:solidFill>
                <a:prstDash val="solid"/>
                <a:round/>
                <a:headEnd len="sm" w="sm" type="none"/>
                <a:tailEnd len="sm" w="sm" type="none"/>
              </a:ln>
            </p:spPr>
          </p:pic>
        </p:grpSp>
      </p:grpSp>
      <p:pic>
        <p:nvPicPr>
          <p:cNvPr id="375" name="Google Shape;375;p20"/>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267"/>
              <a:buFont typeface="Rockwell"/>
              <a:buNone/>
            </a:pPr>
            <a:r>
              <a:rPr lang="en-US" sz="4267"/>
              <a:t>SERIES AND PARALLEL CONNECTION OF CAPACITORS</a:t>
            </a:r>
            <a:endParaRPr sz="4267"/>
          </a:p>
        </p:txBody>
      </p:sp>
      <p:sp>
        <p:nvSpPr>
          <p:cNvPr id="381" name="Google Shape;381;p2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https://cdn.sparkfun.com/assets/f/9/0/d/b/51ba362ace395f2a5b000000.png" id="382" name="Google Shape;382;p21"/>
          <p:cNvPicPr preferRelativeResize="0"/>
          <p:nvPr/>
        </p:nvPicPr>
        <p:blipFill rotWithShape="1">
          <a:blip r:embed="rId3">
            <a:alphaModFix/>
          </a:blip>
          <a:srcRect b="0" l="0" r="0" t="0"/>
          <a:stretch/>
        </p:blipFill>
        <p:spPr>
          <a:xfrm>
            <a:off x="1069849" y="1784647"/>
            <a:ext cx="7419159" cy="2361487"/>
          </a:xfrm>
          <a:prstGeom prst="rect">
            <a:avLst/>
          </a:prstGeom>
          <a:noFill/>
          <a:ln cap="flat" cmpd="sng" w="9525">
            <a:solidFill>
              <a:schemeClr val="dk1"/>
            </a:solidFill>
            <a:prstDash val="solid"/>
            <a:round/>
            <a:headEnd len="sm" w="sm" type="none"/>
            <a:tailEnd len="sm" w="sm" type="none"/>
          </a:ln>
        </p:spPr>
      </p:pic>
      <p:pic>
        <p:nvPicPr>
          <p:cNvPr descr="https://cdn.sparkfun.com/assets/0/5/4/0/c/51ba3809ce395f445b000000.png" id="383" name="Google Shape;383;p21"/>
          <p:cNvPicPr preferRelativeResize="0"/>
          <p:nvPr/>
        </p:nvPicPr>
        <p:blipFill rotWithShape="1">
          <a:blip r:embed="rId4">
            <a:alphaModFix/>
          </a:blip>
          <a:srcRect b="0" l="0" r="0" t="0"/>
          <a:stretch/>
        </p:blipFill>
        <p:spPr>
          <a:xfrm>
            <a:off x="5142848" y="4331749"/>
            <a:ext cx="5985400" cy="2400000"/>
          </a:xfrm>
          <a:prstGeom prst="rect">
            <a:avLst/>
          </a:prstGeom>
          <a:noFill/>
          <a:ln cap="flat" cmpd="sng" w="9525">
            <a:solidFill>
              <a:schemeClr val="dk1"/>
            </a:solidFill>
            <a:prstDash val="solid"/>
            <a:round/>
            <a:headEnd len="sm" w="sm" type="none"/>
            <a:tailEnd len="sm" w="sm" type="none"/>
          </a:ln>
        </p:spPr>
      </p:pic>
      <p:pic>
        <p:nvPicPr>
          <p:cNvPr id="384" name="Google Shape;384;p21"/>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DIODE</a:t>
            </a:r>
            <a:endParaRPr/>
          </a:p>
        </p:txBody>
      </p:sp>
      <p:pic>
        <p:nvPicPr>
          <p:cNvPr descr="Different Types of Diodes and How They Work | Jameco.com" id="390" name="Google Shape;390;p22"/>
          <p:cNvPicPr preferRelativeResize="0"/>
          <p:nvPr>
            <p:ph idx="1" type="body"/>
          </p:nvPr>
        </p:nvPicPr>
        <p:blipFill rotWithShape="1">
          <a:blip r:embed="rId3">
            <a:alphaModFix/>
          </a:blip>
          <a:srcRect b="0" l="0" r="0" t="0"/>
          <a:stretch/>
        </p:blipFill>
        <p:spPr>
          <a:xfrm>
            <a:off x="1069849" y="2631740"/>
            <a:ext cx="4683972" cy="2719160"/>
          </a:xfrm>
          <a:prstGeom prst="rect">
            <a:avLst/>
          </a:prstGeom>
          <a:noFill/>
          <a:ln cap="flat" cmpd="sng" w="9525">
            <a:solidFill>
              <a:srgbClr val="C00000"/>
            </a:solidFill>
            <a:prstDash val="solid"/>
            <a:round/>
            <a:headEnd len="sm" w="sm" type="none"/>
            <a:tailEnd len="sm" w="sm" type="none"/>
          </a:ln>
        </p:spPr>
      </p:pic>
      <p:grpSp>
        <p:nvGrpSpPr>
          <p:cNvPr id="391" name="Google Shape;391;p22"/>
          <p:cNvGrpSpPr/>
          <p:nvPr/>
        </p:nvGrpSpPr>
        <p:grpSpPr>
          <a:xfrm>
            <a:off x="6096000" y="2360519"/>
            <a:ext cx="5175645" cy="3261601"/>
            <a:chOff x="0" y="408311"/>
            <a:chExt cx="5175645" cy="3261601"/>
          </a:xfrm>
        </p:grpSpPr>
        <p:sp>
          <p:nvSpPr>
            <p:cNvPr id="392" name="Google Shape;392;p22"/>
            <p:cNvSpPr/>
            <p:nvPr/>
          </p:nvSpPr>
          <p:spPr>
            <a:xfrm>
              <a:off x="0" y="408311"/>
              <a:ext cx="5175645"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txBox="1"/>
            <p:nvPr/>
          </p:nvSpPr>
          <p:spPr>
            <a:xfrm>
              <a:off x="37696" y="446007"/>
              <a:ext cx="5100253"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lt1"/>
                  </a:solidFill>
                  <a:latin typeface="Rockwell"/>
                  <a:ea typeface="Rockwell"/>
                  <a:cs typeface="Rockwell"/>
                  <a:sym typeface="Rockwell"/>
                </a:rPr>
                <a:t>It is a 2 lead </a:t>
              </a:r>
              <a:r>
                <a:rPr b="1" lang="en-US" sz="2000">
                  <a:solidFill>
                    <a:schemeClr val="lt1"/>
                  </a:solidFill>
                  <a:latin typeface="Rockwell"/>
                  <a:ea typeface="Rockwell"/>
                  <a:cs typeface="Rockwell"/>
                  <a:sym typeface="Rockwell"/>
                </a:rPr>
                <a:t>semiconductor</a:t>
              </a:r>
              <a:r>
                <a:rPr lang="en-US" sz="2000">
                  <a:solidFill>
                    <a:schemeClr val="lt1"/>
                  </a:solidFill>
                  <a:latin typeface="Rockwell"/>
                  <a:ea typeface="Rockwell"/>
                  <a:cs typeface="Rockwell"/>
                  <a:sym typeface="Rockwell"/>
                </a:rPr>
                <a:t> that acts as a one way gate to electron flow.</a:t>
              </a:r>
              <a:endParaRPr sz="2000">
                <a:solidFill>
                  <a:schemeClr val="lt1"/>
                </a:solidFill>
                <a:latin typeface="Rockwell"/>
                <a:ea typeface="Rockwell"/>
                <a:cs typeface="Rockwell"/>
                <a:sym typeface="Rockwell"/>
              </a:endParaRPr>
            </a:p>
          </p:txBody>
        </p:sp>
        <p:sp>
          <p:nvSpPr>
            <p:cNvPr id="394" name="Google Shape;394;p22"/>
            <p:cNvSpPr/>
            <p:nvPr/>
          </p:nvSpPr>
          <p:spPr>
            <a:xfrm>
              <a:off x="0" y="1238112"/>
              <a:ext cx="5175645"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txBox="1"/>
            <p:nvPr/>
          </p:nvSpPr>
          <p:spPr>
            <a:xfrm>
              <a:off x="37696" y="1275808"/>
              <a:ext cx="5100253"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lt1"/>
                  </a:solidFill>
                  <a:latin typeface="Rockwell"/>
                  <a:ea typeface="Rockwell"/>
                  <a:cs typeface="Rockwell"/>
                  <a:sym typeface="Rockwell"/>
                </a:rPr>
                <a:t>Diode allows current to pass in only </a:t>
              </a:r>
              <a:r>
                <a:rPr b="1" lang="en-US" sz="2000">
                  <a:solidFill>
                    <a:schemeClr val="lt1"/>
                  </a:solidFill>
                  <a:latin typeface="Rockwell"/>
                  <a:ea typeface="Rockwell"/>
                  <a:cs typeface="Rockwell"/>
                  <a:sym typeface="Rockwell"/>
                </a:rPr>
                <a:t>one direction.</a:t>
              </a:r>
              <a:endParaRPr sz="2000">
                <a:solidFill>
                  <a:schemeClr val="lt1"/>
                </a:solidFill>
                <a:latin typeface="Rockwell"/>
                <a:ea typeface="Rockwell"/>
                <a:cs typeface="Rockwell"/>
                <a:sym typeface="Rockwell"/>
              </a:endParaRPr>
            </a:p>
          </p:txBody>
        </p:sp>
        <p:sp>
          <p:nvSpPr>
            <p:cNvPr id="396" name="Google Shape;396;p22"/>
            <p:cNvSpPr/>
            <p:nvPr/>
          </p:nvSpPr>
          <p:spPr>
            <a:xfrm>
              <a:off x="0" y="2067912"/>
              <a:ext cx="5175645"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txBox="1"/>
            <p:nvPr/>
          </p:nvSpPr>
          <p:spPr>
            <a:xfrm>
              <a:off x="37696" y="2105608"/>
              <a:ext cx="5100253"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lt1"/>
                  </a:solidFill>
                  <a:latin typeface="Rockwell"/>
                  <a:ea typeface="Rockwell"/>
                  <a:cs typeface="Rockwell"/>
                  <a:sym typeface="Rockwell"/>
                </a:rPr>
                <a:t>A pn-junction diode is formed by joining together n-type and p-type silicon.</a:t>
              </a:r>
              <a:endParaRPr sz="2000">
                <a:solidFill>
                  <a:schemeClr val="lt1"/>
                </a:solidFill>
                <a:latin typeface="Rockwell"/>
                <a:ea typeface="Rockwell"/>
                <a:cs typeface="Rockwell"/>
                <a:sym typeface="Rockwell"/>
              </a:endParaRPr>
            </a:p>
          </p:txBody>
        </p:sp>
        <p:sp>
          <p:nvSpPr>
            <p:cNvPr id="398" name="Google Shape;398;p22"/>
            <p:cNvSpPr/>
            <p:nvPr/>
          </p:nvSpPr>
          <p:spPr>
            <a:xfrm>
              <a:off x="0" y="2897712"/>
              <a:ext cx="5175645"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txBox="1"/>
            <p:nvPr/>
          </p:nvSpPr>
          <p:spPr>
            <a:xfrm>
              <a:off x="37696" y="2935408"/>
              <a:ext cx="5100253"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lt1"/>
                  </a:solidFill>
                  <a:latin typeface="Rockwell"/>
                  <a:ea typeface="Rockwell"/>
                  <a:cs typeface="Rockwell"/>
                  <a:sym typeface="Rockwell"/>
                </a:rPr>
                <a:t>The </a:t>
              </a:r>
              <a:r>
                <a:rPr b="1" lang="en-US" sz="2000">
                  <a:solidFill>
                    <a:schemeClr val="lt1"/>
                  </a:solidFill>
                  <a:latin typeface="Rockwell"/>
                  <a:ea typeface="Rockwell"/>
                  <a:cs typeface="Rockwell"/>
                  <a:sym typeface="Rockwell"/>
                </a:rPr>
                <a:t>p-side</a:t>
              </a:r>
              <a:r>
                <a:rPr lang="en-US" sz="2000">
                  <a:solidFill>
                    <a:schemeClr val="lt1"/>
                  </a:solidFill>
                  <a:latin typeface="Rockwell"/>
                  <a:ea typeface="Rockwell"/>
                  <a:cs typeface="Rockwell"/>
                  <a:sym typeface="Rockwell"/>
                </a:rPr>
                <a:t> is called </a:t>
              </a:r>
              <a:r>
                <a:rPr b="1" lang="en-US" sz="2000">
                  <a:solidFill>
                    <a:schemeClr val="lt1"/>
                  </a:solidFill>
                  <a:latin typeface="Rockwell"/>
                  <a:ea typeface="Rockwell"/>
                  <a:cs typeface="Rockwell"/>
                  <a:sym typeface="Rockwell"/>
                </a:rPr>
                <a:t>anode</a:t>
              </a:r>
              <a:r>
                <a:rPr lang="en-US" sz="2000">
                  <a:solidFill>
                    <a:schemeClr val="lt1"/>
                  </a:solidFill>
                  <a:latin typeface="Rockwell"/>
                  <a:ea typeface="Rockwell"/>
                  <a:cs typeface="Rockwell"/>
                  <a:sym typeface="Rockwell"/>
                </a:rPr>
                <a:t> and the </a:t>
              </a:r>
              <a:r>
                <a:rPr b="1" lang="en-US" sz="2000">
                  <a:solidFill>
                    <a:schemeClr val="lt1"/>
                  </a:solidFill>
                  <a:latin typeface="Rockwell"/>
                  <a:ea typeface="Rockwell"/>
                  <a:cs typeface="Rockwell"/>
                  <a:sym typeface="Rockwell"/>
                </a:rPr>
                <a:t>n-side</a:t>
              </a:r>
              <a:r>
                <a:rPr lang="en-US" sz="2000">
                  <a:solidFill>
                    <a:schemeClr val="lt1"/>
                  </a:solidFill>
                  <a:latin typeface="Rockwell"/>
                  <a:ea typeface="Rockwell"/>
                  <a:cs typeface="Rockwell"/>
                  <a:sym typeface="Rockwell"/>
                </a:rPr>
                <a:t> is called </a:t>
              </a:r>
              <a:r>
                <a:rPr b="1" lang="en-US" sz="2000">
                  <a:solidFill>
                    <a:schemeClr val="lt1"/>
                  </a:solidFill>
                  <a:latin typeface="Rockwell"/>
                  <a:ea typeface="Rockwell"/>
                  <a:cs typeface="Rockwell"/>
                  <a:sym typeface="Rockwell"/>
                </a:rPr>
                <a:t>cathode</a:t>
              </a:r>
              <a:r>
                <a:rPr lang="en-US" sz="2000">
                  <a:solidFill>
                    <a:schemeClr val="lt1"/>
                  </a:solidFill>
                  <a:latin typeface="Rockwell"/>
                  <a:ea typeface="Rockwell"/>
                  <a:cs typeface="Rockwell"/>
                  <a:sym typeface="Rockwell"/>
                </a:rPr>
                <a:t>.</a:t>
              </a:r>
              <a:endParaRPr sz="2000">
                <a:solidFill>
                  <a:schemeClr val="lt1"/>
                </a:solidFill>
                <a:latin typeface="Rockwell"/>
                <a:ea typeface="Rockwell"/>
                <a:cs typeface="Rockwell"/>
                <a:sym typeface="Rockwell"/>
              </a:endParaRPr>
            </a:p>
          </p:txBody>
        </p:sp>
      </p:grpSp>
      <p:sp>
        <p:nvSpPr>
          <p:cNvPr id="400" name="Google Shape;400;p2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01" name="Google Shape;401;p22"/>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333"/>
              <a:buFont typeface="Rockwell"/>
              <a:buNone/>
            </a:pPr>
            <a:r>
              <a:rPr lang="en-US" sz="5333"/>
              <a:t>LED (</a:t>
            </a:r>
            <a:r>
              <a:rPr b="1" lang="en-US" sz="5333"/>
              <a:t>LIGHT EMITTING DIODE</a:t>
            </a:r>
            <a:r>
              <a:rPr lang="en-US" sz="5333"/>
              <a:t>)</a:t>
            </a:r>
            <a:endParaRPr sz="5333"/>
          </a:p>
        </p:txBody>
      </p:sp>
      <p:grpSp>
        <p:nvGrpSpPr>
          <p:cNvPr id="407" name="Google Shape;407;p23"/>
          <p:cNvGrpSpPr/>
          <p:nvPr/>
        </p:nvGrpSpPr>
        <p:grpSpPr>
          <a:xfrm>
            <a:off x="1069848" y="2493854"/>
            <a:ext cx="4754880" cy="3379051"/>
            <a:chOff x="0" y="299294"/>
            <a:chExt cx="4754880" cy="3379051"/>
          </a:xfrm>
        </p:grpSpPr>
        <p:sp>
          <p:nvSpPr>
            <p:cNvPr id="408" name="Google Shape;408;p23"/>
            <p:cNvSpPr/>
            <p:nvPr/>
          </p:nvSpPr>
          <p:spPr>
            <a:xfrm>
              <a:off x="0" y="299294"/>
              <a:ext cx="4754880" cy="1654965"/>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txBox="1"/>
            <p:nvPr/>
          </p:nvSpPr>
          <p:spPr>
            <a:xfrm>
              <a:off x="80789" y="380083"/>
              <a:ext cx="4593302" cy="149338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It is a semiconductor light source that emits light when current flows through it. </a:t>
              </a:r>
              <a:endParaRPr sz="2400">
                <a:solidFill>
                  <a:schemeClr val="lt1"/>
                </a:solidFill>
                <a:latin typeface="Rockwell"/>
                <a:ea typeface="Rockwell"/>
                <a:cs typeface="Rockwell"/>
                <a:sym typeface="Rockwell"/>
              </a:endParaRPr>
            </a:p>
          </p:txBody>
        </p:sp>
        <p:sp>
          <p:nvSpPr>
            <p:cNvPr id="410" name="Google Shape;410;p23"/>
            <p:cNvSpPr/>
            <p:nvPr/>
          </p:nvSpPr>
          <p:spPr>
            <a:xfrm>
              <a:off x="0" y="2023380"/>
              <a:ext cx="4754880" cy="1654965"/>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txBox="1"/>
            <p:nvPr/>
          </p:nvSpPr>
          <p:spPr>
            <a:xfrm>
              <a:off x="80789" y="2104169"/>
              <a:ext cx="4593302" cy="149338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Electrons in the semiconductor recombine with electron holes, releasing energy in the form of photons.</a:t>
              </a:r>
              <a:endParaRPr sz="2400">
                <a:solidFill>
                  <a:schemeClr val="lt1"/>
                </a:solidFill>
                <a:latin typeface="Rockwell"/>
                <a:ea typeface="Rockwell"/>
                <a:cs typeface="Rockwell"/>
                <a:sym typeface="Rockwell"/>
              </a:endParaRPr>
            </a:p>
          </p:txBody>
        </p:sp>
      </p:grpSp>
      <p:sp>
        <p:nvSpPr>
          <p:cNvPr id="412" name="Google Shape;412;p2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413" name="Google Shape;413;p23"/>
          <p:cNvGrpSpPr/>
          <p:nvPr/>
        </p:nvGrpSpPr>
        <p:grpSpPr>
          <a:xfrm>
            <a:off x="6942137" y="1841138"/>
            <a:ext cx="3428151" cy="4684484"/>
            <a:chOff x="5582286" y="1200151"/>
            <a:chExt cx="2571113" cy="3513363"/>
          </a:xfrm>
        </p:grpSpPr>
        <p:pic>
          <p:nvPicPr>
            <p:cNvPr descr="Light Emitting Diode Operation - Inst Tools" id="414" name="Google Shape;414;p23"/>
            <p:cNvPicPr preferRelativeResize="0"/>
            <p:nvPr/>
          </p:nvPicPr>
          <p:blipFill rotWithShape="1">
            <a:blip r:embed="rId3">
              <a:alphaModFix/>
            </a:blip>
            <a:srcRect b="0" l="0" r="0" t="0"/>
            <a:stretch/>
          </p:blipFill>
          <p:spPr>
            <a:xfrm>
              <a:off x="5582286" y="2691494"/>
              <a:ext cx="2571113" cy="2022020"/>
            </a:xfrm>
            <a:prstGeom prst="rect">
              <a:avLst/>
            </a:prstGeom>
            <a:noFill/>
            <a:ln>
              <a:noFill/>
            </a:ln>
          </p:spPr>
        </p:pic>
        <p:pic>
          <p:nvPicPr>
            <p:cNvPr id="415" name="Google Shape;415;p23"/>
            <p:cNvPicPr preferRelativeResize="0"/>
            <p:nvPr/>
          </p:nvPicPr>
          <p:blipFill rotWithShape="1">
            <a:blip r:embed="rId4">
              <a:alphaModFix/>
            </a:blip>
            <a:srcRect b="0" l="0" r="0" t="0"/>
            <a:stretch/>
          </p:blipFill>
          <p:spPr>
            <a:xfrm>
              <a:off x="5818438" y="1200151"/>
              <a:ext cx="2098808" cy="1304925"/>
            </a:xfrm>
            <a:prstGeom prst="rect">
              <a:avLst/>
            </a:prstGeom>
            <a:noFill/>
            <a:ln>
              <a:noFill/>
            </a:ln>
          </p:spPr>
        </p:pic>
      </p:grpSp>
      <p:pic>
        <p:nvPicPr>
          <p:cNvPr id="416" name="Google Shape;416;p23"/>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1: LED BLINK</a:t>
            </a:r>
            <a:endParaRPr/>
          </a:p>
        </p:txBody>
      </p:sp>
      <p:grpSp>
        <p:nvGrpSpPr>
          <p:cNvPr id="422" name="Google Shape;422;p24"/>
          <p:cNvGrpSpPr/>
          <p:nvPr/>
        </p:nvGrpSpPr>
        <p:grpSpPr>
          <a:xfrm>
            <a:off x="1740247" y="2227891"/>
            <a:ext cx="3413490" cy="3911401"/>
            <a:chOff x="671329" y="32907"/>
            <a:chExt cx="3413490" cy="3911401"/>
          </a:xfrm>
        </p:grpSpPr>
        <p:sp>
          <p:nvSpPr>
            <p:cNvPr id="423" name="Google Shape;423;p24"/>
            <p:cNvSpPr/>
            <p:nvPr/>
          </p:nvSpPr>
          <p:spPr>
            <a:xfrm>
              <a:off x="671329"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751058" y="107946"/>
              <a:ext cx="1435118" cy="1219381"/>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751058"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txBox="1"/>
            <p:nvPr/>
          </p:nvSpPr>
          <p:spPr>
            <a:xfrm>
              <a:off x="751058"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LED</a:t>
              </a:r>
              <a:endParaRPr sz="1600">
                <a:solidFill>
                  <a:schemeClr val="dk1"/>
                </a:solidFill>
                <a:latin typeface="Rockwell"/>
                <a:ea typeface="Rockwell"/>
                <a:cs typeface="Rockwell"/>
                <a:sym typeface="Rockwell"/>
              </a:endParaRPr>
            </a:p>
          </p:txBody>
        </p:sp>
        <p:sp>
          <p:nvSpPr>
            <p:cNvPr id="427" name="Google Shape;427;p24"/>
            <p:cNvSpPr/>
            <p:nvPr/>
          </p:nvSpPr>
          <p:spPr>
            <a:xfrm>
              <a:off x="2490243"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2569972" y="107946"/>
              <a:ext cx="1435118" cy="1219381"/>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2569972"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txBox="1"/>
            <p:nvPr/>
          </p:nvSpPr>
          <p:spPr>
            <a:xfrm>
              <a:off x="2569972"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Jumper Wires</a:t>
              </a:r>
              <a:endParaRPr sz="1600">
                <a:solidFill>
                  <a:schemeClr val="dk1"/>
                </a:solidFill>
                <a:latin typeface="Rockwell"/>
                <a:ea typeface="Rockwell"/>
                <a:cs typeface="Rockwell"/>
                <a:sym typeface="Rockwell"/>
              </a:endParaRPr>
            </a:p>
          </p:txBody>
        </p:sp>
        <p:sp>
          <p:nvSpPr>
            <p:cNvPr id="431" name="Google Shape;431;p24"/>
            <p:cNvSpPr/>
            <p:nvPr/>
          </p:nvSpPr>
          <p:spPr>
            <a:xfrm>
              <a:off x="671329"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751058" y="2143375"/>
              <a:ext cx="1435118" cy="1219381"/>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751058"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txBox="1"/>
            <p:nvPr/>
          </p:nvSpPr>
          <p:spPr>
            <a:xfrm>
              <a:off x="751058"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9V battery</a:t>
              </a:r>
              <a:endParaRPr sz="1600">
                <a:solidFill>
                  <a:schemeClr val="dk1"/>
                </a:solidFill>
                <a:latin typeface="Rockwell"/>
                <a:ea typeface="Rockwell"/>
                <a:cs typeface="Rockwell"/>
                <a:sym typeface="Rockwell"/>
              </a:endParaRPr>
            </a:p>
          </p:txBody>
        </p:sp>
        <p:sp>
          <p:nvSpPr>
            <p:cNvPr id="435" name="Google Shape;435;p24"/>
            <p:cNvSpPr/>
            <p:nvPr/>
          </p:nvSpPr>
          <p:spPr>
            <a:xfrm>
              <a:off x="2490243"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2569972" y="2143375"/>
              <a:ext cx="1435118" cy="1219381"/>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2569972"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txBox="1"/>
            <p:nvPr/>
          </p:nvSpPr>
          <p:spPr>
            <a:xfrm>
              <a:off x="2569972"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Resistor</a:t>
              </a:r>
              <a:endParaRPr sz="1600">
                <a:solidFill>
                  <a:schemeClr val="dk1"/>
                </a:solidFill>
                <a:latin typeface="Rockwell"/>
                <a:ea typeface="Rockwell"/>
                <a:cs typeface="Rockwell"/>
                <a:sym typeface="Rockwell"/>
              </a:endParaRPr>
            </a:p>
          </p:txBody>
        </p:sp>
      </p:grpSp>
      <p:pic>
        <p:nvPicPr>
          <p:cNvPr id="439" name="Google Shape;439;p24"/>
          <p:cNvPicPr preferRelativeResize="0"/>
          <p:nvPr>
            <p:ph idx="2" type="body"/>
          </p:nvPr>
        </p:nvPicPr>
        <p:blipFill rotWithShape="1">
          <a:blip r:embed="rId7">
            <a:alphaModFix/>
          </a:blip>
          <a:srcRect b="0" l="0" r="0" t="0"/>
          <a:stretch/>
        </p:blipFill>
        <p:spPr>
          <a:xfrm>
            <a:off x="7101603" y="2869260"/>
            <a:ext cx="3279932" cy="2627604"/>
          </a:xfrm>
          <a:prstGeom prst="rect">
            <a:avLst/>
          </a:prstGeom>
          <a:noFill/>
          <a:ln>
            <a:noFill/>
          </a:ln>
        </p:spPr>
      </p:pic>
      <p:sp>
        <p:nvSpPr>
          <p:cNvPr id="440" name="Google Shape;440;p2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41" name="Google Shape;441;p24"/>
          <p:cNvPicPr preferRelativeResize="0"/>
          <p:nvPr/>
        </p:nvPicPr>
        <p:blipFill rotWithShape="1">
          <a:blip r:embed="rId8">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SWITCHES</a:t>
            </a:r>
            <a:endParaRPr/>
          </a:p>
        </p:txBody>
      </p:sp>
      <p:sp>
        <p:nvSpPr>
          <p:cNvPr id="447" name="Google Shape;447;p2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Font typeface="Noto Sans Symbols"/>
              <a:buChar char="▪"/>
            </a:pPr>
            <a:r>
              <a:rPr lang="en-US"/>
              <a:t>A Switch is a device which is designed to interrupt the current flow in a circuit.</a:t>
            </a:r>
            <a:endParaRPr/>
          </a:p>
          <a:p>
            <a:pPr indent="-182880" lvl="0" marL="182880" rtl="0" algn="l">
              <a:lnSpc>
                <a:spcPct val="90000"/>
              </a:lnSpc>
              <a:spcBef>
                <a:spcPts val="1200"/>
              </a:spcBef>
              <a:spcAft>
                <a:spcPts val="0"/>
              </a:spcAft>
              <a:buSzPts val="1700"/>
              <a:buFont typeface="Noto Sans Symbols"/>
              <a:buChar char="▪"/>
            </a:pPr>
            <a:r>
              <a:rPr lang="en-US"/>
              <a:t>A switch can perform two functions, namely fully ON (by closing its contacts) or fully OFF (by opening its contacts).</a:t>
            </a:r>
            <a:endParaRPr/>
          </a:p>
        </p:txBody>
      </p:sp>
      <p:sp>
        <p:nvSpPr>
          <p:cNvPr id="448" name="Google Shape;448;p2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descr="Know About Different Types of Switches and Their Applications" id="449" name="Google Shape;449;p25"/>
          <p:cNvSpPr/>
          <p:nvPr/>
        </p:nvSpPr>
        <p:spPr>
          <a:xfrm>
            <a:off x="207433" y="-192617"/>
            <a:ext cx="406400" cy="406401"/>
          </a:xfrm>
          <a:prstGeom prst="rect">
            <a:avLst/>
          </a:prstGeom>
          <a:no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2400">
              <a:solidFill>
                <a:schemeClr val="dk1"/>
              </a:solidFill>
              <a:latin typeface="Rockwell"/>
              <a:ea typeface="Rockwell"/>
              <a:cs typeface="Rockwell"/>
              <a:sym typeface="Rockwell"/>
            </a:endParaRPr>
          </a:p>
        </p:txBody>
      </p:sp>
      <p:pic>
        <p:nvPicPr>
          <p:cNvPr id="450" name="Google Shape;450;p25"/>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pic>
        <p:nvPicPr>
          <p:cNvPr id="451" name="Google Shape;451;p25"/>
          <p:cNvPicPr preferRelativeResize="0"/>
          <p:nvPr/>
        </p:nvPicPr>
        <p:blipFill rotWithShape="1">
          <a:blip r:embed="rId4">
            <a:alphaModFix/>
          </a:blip>
          <a:srcRect b="0" l="0" r="0" t="0"/>
          <a:stretch/>
        </p:blipFill>
        <p:spPr>
          <a:xfrm>
            <a:off x="1177119" y="3515269"/>
            <a:ext cx="3106887" cy="3059578"/>
          </a:xfrm>
          <a:prstGeom prst="rect">
            <a:avLst/>
          </a:prstGeom>
          <a:noFill/>
          <a:ln>
            <a:noFill/>
          </a:ln>
        </p:spPr>
      </p:pic>
      <p:pic>
        <p:nvPicPr>
          <p:cNvPr id="452" name="Google Shape;452;p25"/>
          <p:cNvPicPr preferRelativeResize="0"/>
          <p:nvPr/>
        </p:nvPicPr>
        <p:blipFill rotWithShape="1">
          <a:blip r:embed="rId5">
            <a:alphaModFix/>
          </a:blip>
          <a:srcRect b="0" l="0" r="0" t="0"/>
          <a:stretch/>
        </p:blipFill>
        <p:spPr>
          <a:xfrm>
            <a:off x="4626767" y="3524063"/>
            <a:ext cx="1645841" cy="2748721"/>
          </a:xfrm>
          <a:prstGeom prst="rect">
            <a:avLst/>
          </a:prstGeom>
          <a:noFill/>
          <a:ln>
            <a:noFill/>
          </a:ln>
        </p:spPr>
      </p:pic>
      <p:pic>
        <p:nvPicPr>
          <p:cNvPr id="453" name="Google Shape;453;p25"/>
          <p:cNvPicPr preferRelativeResize="0"/>
          <p:nvPr/>
        </p:nvPicPr>
        <p:blipFill rotWithShape="1">
          <a:blip r:embed="rId6">
            <a:alphaModFix/>
          </a:blip>
          <a:srcRect b="17548" l="27187" r="29769" t="28533"/>
          <a:stretch/>
        </p:blipFill>
        <p:spPr>
          <a:xfrm>
            <a:off x="6855491" y="4301295"/>
            <a:ext cx="1290918" cy="1613648"/>
          </a:xfrm>
          <a:prstGeom prst="rect">
            <a:avLst/>
          </a:prstGeom>
          <a:noFill/>
          <a:ln>
            <a:noFill/>
          </a:ln>
        </p:spPr>
      </p:pic>
      <p:pic>
        <p:nvPicPr>
          <p:cNvPr descr="Manual Switches" id="454" name="Google Shape;454;p25"/>
          <p:cNvPicPr preferRelativeResize="0"/>
          <p:nvPr/>
        </p:nvPicPr>
        <p:blipFill rotWithShape="1">
          <a:blip r:embed="rId7">
            <a:alphaModFix/>
          </a:blip>
          <a:srcRect b="13203" l="15030" r="8733" t="18090"/>
          <a:stretch/>
        </p:blipFill>
        <p:spPr>
          <a:xfrm>
            <a:off x="8668060" y="4146804"/>
            <a:ext cx="2178425" cy="19632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TYPES OF SWITCHES</a:t>
            </a:r>
            <a:endParaRPr/>
          </a:p>
        </p:txBody>
      </p:sp>
      <p:grpSp>
        <p:nvGrpSpPr>
          <p:cNvPr id="460" name="Google Shape;460;p26"/>
          <p:cNvGrpSpPr/>
          <p:nvPr/>
        </p:nvGrpSpPr>
        <p:grpSpPr>
          <a:xfrm>
            <a:off x="1068917" y="2161848"/>
            <a:ext cx="10058399" cy="3969405"/>
            <a:chOff x="0" y="40947"/>
            <a:chExt cx="10058399" cy="3969405"/>
          </a:xfrm>
        </p:grpSpPr>
        <p:sp>
          <p:nvSpPr>
            <p:cNvPr id="461" name="Google Shape;461;p26"/>
            <p:cNvSpPr/>
            <p:nvPr/>
          </p:nvSpPr>
          <p:spPr>
            <a:xfrm>
              <a:off x="0" y="40947"/>
              <a:ext cx="10058399"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txBox="1"/>
            <p:nvPr/>
          </p:nvSpPr>
          <p:spPr>
            <a:xfrm>
              <a:off x="37696" y="78643"/>
              <a:ext cx="9983007"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None/>
              </a:pPr>
              <a:r>
                <a:rPr lang="en-US" sz="3300">
                  <a:solidFill>
                    <a:schemeClr val="lt1"/>
                  </a:solidFill>
                  <a:latin typeface="Rockwell"/>
                  <a:ea typeface="Rockwell"/>
                  <a:cs typeface="Rockwell"/>
                  <a:sym typeface="Rockwell"/>
                </a:rPr>
                <a:t>Mechanical</a:t>
              </a:r>
              <a:endParaRPr sz="3300">
                <a:solidFill>
                  <a:schemeClr val="lt1"/>
                </a:solidFill>
                <a:latin typeface="Rockwell"/>
                <a:ea typeface="Rockwell"/>
                <a:cs typeface="Rockwell"/>
                <a:sym typeface="Rockwell"/>
              </a:endParaRPr>
            </a:p>
          </p:txBody>
        </p:sp>
        <p:sp>
          <p:nvSpPr>
            <p:cNvPr id="463" name="Google Shape;463;p26"/>
            <p:cNvSpPr/>
            <p:nvPr/>
          </p:nvSpPr>
          <p:spPr>
            <a:xfrm>
              <a:off x="0" y="813147"/>
              <a:ext cx="10058399" cy="785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txBox="1"/>
            <p:nvPr/>
          </p:nvSpPr>
          <p:spPr>
            <a:xfrm>
              <a:off x="0" y="813147"/>
              <a:ext cx="10058399" cy="785565"/>
            </a:xfrm>
            <a:prstGeom prst="rect">
              <a:avLst/>
            </a:prstGeom>
            <a:noFill/>
            <a:ln>
              <a:noFill/>
            </a:ln>
          </p:spPr>
          <p:txBody>
            <a:bodyPr anchorCtr="0" anchor="t" bIns="41900" lIns="319350" spcFirstLastPara="1" rIns="234675" wrap="square" tIns="41900">
              <a:noAutofit/>
            </a:bodyPr>
            <a:lstStyle/>
            <a:p>
              <a:pPr indent="-228600" lvl="1" marL="228600" marR="0" rtl="0" algn="l">
                <a:lnSpc>
                  <a:spcPct val="90000"/>
                </a:lnSpc>
                <a:spcBef>
                  <a:spcPts val="0"/>
                </a:spcBef>
                <a:spcAft>
                  <a:spcPts val="0"/>
                </a:spcAft>
                <a:buClr>
                  <a:schemeClr val="dk1"/>
                </a:buClr>
                <a:buSzPts val="2600"/>
                <a:buFont typeface="Rockwell"/>
                <a:buChar char="•"/>
              </a:pPr>
              <a:r>
                <a:rPr b="0" i="0" lang="en-US" sz="2600" u="none" cap="none" strike="noStrike">
                  <a:solidFill>
                    <a:schemeClr val="dk1"/>
                  </a:solidFill>
                  <a:latin typeface="Rockwell"/>
                  <a:ea typeface="Rockwell"/>
                  <a:cs typeface="Rockwell"/>
                  <a:sym typeface="Rockwell"/>
                </a:rPr>
                <a:t>Activated physically, by moving, pressing, releasing, or touching its contacts.</a:t>
              </a:r>
              <a:endParaRPr b="0" i="0" sz="2600" u="none" cap="none" strike="noStrike">
                <a:solidFill>
                  <a:schemeClr val="dk1"/>
                </a:solidFill>
                <a:latin typeface="Rockwell"/>
                <a:ea typeface="Rockwell"/>
                <a:cs typeface="Rockwell"/>
                <a:sym typeface="Rockwell"/>
              </a:endParaRPr>
            </a:p>
          </p:txBody>
        </p:sp>
        <p:sp>
          <p:nvSpPr>
            <p:cNvPr id="465" name="Google Shape;465;p26"/>
            <p:cNvSpPr/>
            <p:nvPr/>
          </p:nvSpPr>
          <p:spPr>
            <a:xfrm>
              <a:off x="0" y="1598712"/>
              <a:ext cx="10058399" cy="77220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txBox="1"/>
            <p:nvPr/>
          </p:nvSpPr>
          <p:spPr>
            <a:xfrm>
              <a:off x="37696" y="1636408"/>
              <a:ext cx="9983007"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None/>
              </a:pPr>
              <a:r>
                <a:rPr lang="en-US" sz="3300">
                  <a:solidFill>
                    <a:schemeClr val="lt1"/>
                  </a:solidFill>
                  <a:latin typeface="Rockwell"/>
                  <a:ea typeface="Rockwell"/>
                  <a:cs typeface="Rockwell"/>
                  <a:sym typeface="Rockwell"/>
                </a:rPr>
                <a:t>Electronics</a:t>
              </a:r>
              <a:endParaRPr sz="3300">
                <a:solidFill>
                  <a:schemeClr val="lt1"/>
                </a:solidFill>
                <a:latin typeface="Rockwell"/>
                <a:ea typeface="Rockwell"/>
                <a:cs typeface="Rockwell"/>
                <a:sym typeface="Rockwell"/>
              </a:endParaRPr>
            </a:p>
          </p:txBody>
        </p:sp>
        <p:sp>
          <p:nvSpPr>
            <p:cNvPr id="467" name="Google Shape;467;p26"/>
            <p:cNvSpPr/>
            <p:nvPr/>
          </p:nvSpPr>
          <p:spPr>
            <a:xfrm>
              <a:off x="0" y="2370912"/>
              <a:ext cx="10058399" cy="1639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txBox="1"/>
            <p:nvPr/>
          </p:nvSpPr>
          <p:spPr>
            <a:xfrm>
              <a:off x="0" y="2370912"/>
              <a:ext cx="10058399" cy="1639440"/>
            </a:xfrm>
            <a:prstGeom prst="rect">
              <a:avLst/>
            </a:prstGeom>
            <a:noFill/>
            <a:ln>
              <a:noFill/>
            </a:ln>
          </p:spPr>
          <p:txBody>
            <a:bodyPr anchorCtr="0" anchor="t" bIns="41900" lIns="319350" spcFirstLastPara="1" rIns="234675" wrap="square" tIns="41900">
              <a:noAutofit/>
            </a:bodyPr>
            <a:lstStyle/>
            <a:p>
              <a:pPr indent="-228600" lvl="1" marL="228600" marR="0" rtl="0" algn="l">
                <a:lnSpc>
                  <a:spcPct val="90000"/>
                </a:lnSpc>
                <a:spcBef>
                  <a:spcPts val="0"/>
                </a:spcBef>
                <a:spcAft>
                  <a:spcPts val="0"/>
                </a:spcAft>
                <a:buClr>
                  <a:schemeClr val="dk1"/>
                </a:buClr>
                <a:buSzPts val="2600"/>
                <a:buFont typeface="Rockwell"/>
                <a:buChar char="•"/>
              </a:pPr>
              <a:r>
                <a:rPr b="0" i="0" lang="en-US" sz="2600" u="none" cap="none" strike="noStrike">
                  <a:solidFill>
                    <a:schemeClr val="dk1"/>
                  </a:solidFill>
                  <a:latin typeface="Rockwell"/>
                  <a:ea typeface="Rockwell"/>
                  <a:cs typeface="Rockwell"/>
                  <a:sym typeface="Rockwell"/>
                </a:rPr>
                <a:t>Generally called as Solid State switches</a:t>
              </a:r>
              <a:endParaRPr b="0" i="0" sz="2600" u="none" cap="none" strike="noStrike">
                <a:solidFill>
                  <a:schemeClr val="dk1"/>
                </a:solidFill>
                <a:latin typeface="Rockwell"/>
                <a:ea typeface="Rockwell"/>
                <a:cs typeface="Rockwell"/>
                <a:sym typeface="Rockwell"/>
              </a:endParaRPr>
            </a:p>
            <a:p>
              <a:pPr indent="-228600" lvl="1" marL="228600" marR="0" rtl="0" algn="l">
                <a:lnSpc>
                  <a:spcPct val="90000"/>
                </a:lnSpc>
                <a:spcBef>
                  <a:spcPts val="520"/>
                </a:spcBef>
                <a:spcAft>
                  <a:spcPts val="0"/>
                </a:spcAft>
                <a:buClr>
                  <a:schemeClr val="dk1"/>
                </a:buClr>
                <a:buSzPts val="2600"/>
                <a:buFont typeface="Rockwell"/>
                <a:buChar char="•"/>
              </a:pPr>
              <a:r>
                <a:rPr b="0" i="0" lang="en-US" sz="2600" u="none" cap="none" strike="noStrike">
                  <a:solidFill>
                    <a:schemeClr val="dk1"/>
                  </a:solidFill>
                  <a:latin typeface="Rockwell"/>
                  <a:ea typeface="Rockwell"/>
                  <a:cs typeface="Rockwell"/>
                  <a:sym typeface="Rockwell"/>
                </a:rPr>
                <a:t>There are no physical moving parts and hence no physical contacts.</a:t>
              </a:r>
              <a:endParaRPr b="0" i="0" sz="2600" u="none" cap="none" strike="noStrike">
                <a:solidFill>
                  <a:schemeClr val="dk1"/>
                </a:solidFill>
                <a:latin typeface="Rockwell"/>
                <a:ea typeface="Rockwell"/>
                <a:cs typeface="Rockwell"/>
                <a:sym typeface="Rockwell"/>
              </a:endParaRPr>
            </a:p>
            <a:p>
              <a:pPr indent="-228600" lvl="1" marL="228600" marR="0" rtl="0" algn="l">
                <a:lnSpc>
                  <a:spcPct val="90000"/>
                </a:lnSpc>
                <a:spcBef>
                  <a:spcPts val="520"/>
                </a:spcBef>
                <a:spcAft>
                  <a:spcPts val="0"/>
                </a:spcAft>
                <a:buClr>
                  <a:schemeClr val="dk1"/>
                </a:buClr>
                <a:buSzPts val="2600"/>
                <a:buFont typeface="Rockwell"/>
                <a:buChar char="•"/>
              </a:pPr>
              <a:r>
                <a:rPr b="0" i="0" lang="en-US" sz="2600" u="none" cap="none" strike="noStrike">
                  <a:solidFill>
                    <a:schemeClr val="dk1"/>
                  </a:solidFill>
                  <a:latin typeface="Rockwell"/>
                  <a:ea typeface="Rockwell"/>
                  <a:cs typeface="Rockwell"/>
                  <a:sym typeface="Rockwell"/>
                </a:rPr>
                <a:t>Transistors, MOSFETs, Relay, etc.</a:t>
              </a:r>
              <a:endParaRPr b="0" i="0" sz="2600" u="none" cap="none" strike="noStrike">
                <a:solidFill>
                  <a:schemeClr val="dk1"/>
                </a:solidFill>
                <a:latin typeface="Rockwell"/>
                <a:ea typeface="Rockwell"/>
                <a:cs typeface="Rockwell"/>
                <a:sym typeface="Rockwell"/>
              </a:endParaRPr>
            </a:p>
          </p:txBody>
        </p:sp>
      </p:grpSp>
      <p:sp>
        <p:nvSpPr>
          <p:cNvPr id="469" name="Google Shape;469;p2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70" name="Google Shape;470;p26"/>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2: PUSH BUTTON INTERFACE</a:t>
            </a:r>
            <a:endParaRPr/>
          </a:p>
        </p:txBody>
      </p:sp>
      <p:grpSp>
        <p:nvGrpSpPr>
          <p:cNvPr id="476" name="Google Shape;476;p27"/>
          <p:cNvGrpSpPr/>
          <p:nvPr/>
        </p:nvGrpSpPr>
        <p:grpSpPr>
          <a:xfrm>
            <a:off x="1069119" y="2406050"/>
            <a:ext cx="4755746" cy="3555082"/>
            <a:chOff x="201" y="211066"/>
            <a:chExt cx="4755746" cy="3555082"/>
          </a:xfrm>
        </p:grpSpPr>
        <p:sp>
          <p:nvSpPr>
            <p:cNvPr id="477" name="Google Shape;477;p27"/>
            <p:cNvSpPr/>
            <p:nvPr/>
          </p:nvSpPr>
          <p:spPr>
            <a:xfrm>
              <a:off x="201"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72667" y="279269"/>
              <a:ext cx="1304383" cy="1108299"/>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72667"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txBox="1"/>
            <p:nvPr/>
          </p:nvSpPr>
          <p:spPr>
            <a:xfrm>
              <a:off x="72667"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LED</a:t>
              </a:r>
              <a:endParaRPr sz="1500">
                <a:solidFill>
                  <a:schemeClr val="dk1"/>
                </a:solidFill>
                <a:latin typeface="Rockwell"/>
                <a:ea typeface="Rockwell"/>
                <a:cs typeface="Rockwell"/>
                <a:sym typeface="Rockwell"/>
              </a:endParaRPr>
            </a:p>
          </p:txBody>
        </p:sp>
        <p:sp>
          <p:nvSpPr>
            <p:cNvPr id="481" name="Google Shape;481;p27"/>
            <p:cNvSpPr/>
            <p:nvPr/>
          </p:nvSpPr>
          <p:spPr>
            <a:xfrm>
              <a:off x="1653417"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1725882" y="279269"/>
              <a:ext cx="1304383" cy="1108299"/>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1725882"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txBox="1"/>
            <p:nvPr/>
          </p:nvSpPr>
          <p:spPr>
            <a:xfrm>
              <a:off x="1725882"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Resistor</a:t>
              </a:r>
              <a:endParaRPr sz="1500">
                <a:solidFill>
                  <a:schemeClr val="dk1"/>
                </a:solidFill>
                <a:latin typeface="Rockwell"/>
                <a:ea typeface="Rockwell"/>
                <a:cs typeface="Rockwell"/>
                <a:sym typeface="Rockwell"/>
              </a:endParaRPr>
            </a:p>
          </p:txBody>
        </p:sp>
        <p:sp>
          <p:nvSpPr>
            <p:cNvPr id="485" name="Google Shape;485;p27"/>
            <p:cNvSpPr/>
            <p:nvPr/>
          </p:nvSpPr>
          <p:spPr>
            <a:xfrm>
              <a:off x="3306633"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3379098" y="279269"/>
              <a:ext cx="1304383" cy="1108299"/>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3379098"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txBox="1"/>
            <p:nvPr/>
          </p:nvSpPr>
          <p:spPr>
            <a:xfrm>
              <a:off x="3379098"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Push button</a:t>
              </a:r>
              <a:endParaRPr sz="1500">
                <a:solidFill>
                  <a:schemeClr val="dk1"/>
                </a:solidFill>
                <a:latin typeface="Rockwell"/>
                <a:ea typeface="Rockwell"/>
                <a:cs typeface="Rockwell"/>
                <a:sym typeface="Rockwell"/>
              </a:endParaRPr>
            </a:p>
          </p:txBody>
        </p:sp>
        <p:sp>
          <p:nvSpPr>
            <p:cNvPr id="489" name="Google Shape;489;p27"/>
            <p:cNvSpPr/>
            <p:nvPr/>
          </p:nvSpPr>
          <p:spPr>
            <a:xfrm>
              <a:off x="826809"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899274" y="2129276"/>
              <a:ext cx="1304383" cy="1108299"/>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899274"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txBox="1"/>
            <p:nvPr/>
          </p:nvSpPr>
          <p:spPr>
            <a:xfrm>
              <a:off x="899274" y="3237576"/>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9V battery</a:t>
              </a:r>
              <a:endParaRPr sz="1500">
                <a:solidFill>
                  <a:schemeClr val="dk1"/>
                </a:solidFill>
                <a:latin typeface="Rockwell"/>
                <a:ea typeface="Rockwell"/>
                <a:cs typeface="Rockwell"/>
                <a:sym typeface="Rockwell"/>
              </a:endParaRPr>
            </a:p>
          </p:txBody>
        </p:sp>
        <p:sp>
          <p:nvSpPr>
            <p:cNvPr id="493" name="Google Shape;493;p27"/>
            <p:cNvSpPr/>
            <p:nvPr/>
          </p:nvSpPr>
          <p:spPr>
            <a:xfrm>
              <a:off x="2480025"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2552490" y="2129276"/>
              <a:ext cx="1304383" cy="1108299"/>
            </a:xfrm>
            <a:prstGeom prst="rect">
              <a:avLst/>
            </a:prstGeom>
            <a:blipFill rotWithShape="1">
              <a:blip r:embed="rId7">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2552490"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txBox="1"/>
            <p:nvPr/>
          </p:nvSpPr>
          <p:spPr>
            <a:xfrm>
              <a:off x="2552490" y="3237576"/>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Jumper Wires</a:t>
              </a:r>
              <a:endParaRPr sz="1500">
                <a:solidFill>
                  <a:schemeClr val="dk1"/>
                </a:solidFill>
                <a:latin typeface="Rockwell"/>
                <a:ea typeface="Rockwell"/>
                <a:cs typeface="Rockwell"/>
                <a:sym typeface="Rockwell"/>
              </a:endParaRPr>
            </a:p>
          </p:txBody>
        </p:sp>
      </p:grpSp>
      <p:sp>
        <p:nvSpPr>
          <p:cNvPr id="497" name="Google Shape;497;p2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98" name="Google Shape;498;p27"/>
          <p:cNvPicPr preferRelativeResize="0"/>
          <p:nvPr/>
        </p:nvPicPr>
        <p:blipFill rotWithShape="1">
          <a:blip r:embed="rId8">
            <a:alphaModFix/>
          </a:blip>
          <a:srcRect b="0" l="0" r="0" t="0"/>
          <a:stretch/>
        </p:blipFill>
        <p:spPr>
          <a:xfrm>
            <a:off x="8894509" y="104078"/>
            <a:ext cx="3197359" cy="813818"/>
          </a:xfrm>
          <a:prstGeom prst="rect">
            <a:avLst/>
          </a:prstGeom>
          <a:noFill/>
          <a:ln>
            <a:noFill/>
          </a:ln>
        </p:spPr>
      </p:pic>
      <p:pic>
        <p:nvPicPr>
          <p:cNvPr id="499" name="Google Shape;499;p27"/>
          <p:cNvPicPr preferRelativeResize="0"/>
          <p:nvPr>
            <p:ph idx="2" type="body"/>
          </p:nvPr>
        </p:nvPicPr>
        <p:blipFill rotWithShape="1">
          <a:blip r:embed="rId9">
            <a:alphaModFix/>
          </a:blip>
          <a:srcRect b="0" l="0" r="0" t="0"/>
          <a:stretch/>
        </p:blipFill>
        <p:spPr>
          <a:xfrm>
            <a:off x="6435725" y="2193925"/>
            <a:ext cx="4610100" cy="397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3: NORMAL SWITCH</a:t>
            </a:r>
            <a:endParaRPr/>
          </a:p>
        </p:txBody>
      </p:sp>
      <p:grpSp>
        <p:nvGrpSpPr>
          <p:cNvPr id="505" name="Google Shape;505;p28"/>
          <p:cNvGrpSpPr/>
          <p:nvPr/>
        </p:nvGrpSpPr>
        <p:grpSpPr>
          <a:xfrm>
            <a:off x="1069119" y="2406050"/>
            <a:ext cx="4755746" cy="3555082"/>
            <a:chOff x="201" y="211066"/>
            <a:chExt cx="4755746" cy="3555082"/>
          </a:xfrm>
        </p:grpSpPr>
        <p:sp>
          <p:nvSpPr>
            <p:cNvPr id="506" name="Google Shape;506;p28"/>
            <p:cNvSpPr/>
            <p:nvPr/>
          </p:nvSpPr>
          <p:spPr>
            <a:xfrm>
              <a:off x="201"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72667" y="279269"/>
              <a:ext cx="1304383" cy="1108299"/>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72667"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txBox="1"/>
            <p:nvPr/>
          </p:nvSpPr>
          <p:spPr>
            <a:xfrm>
              <a:off x="72667" y="1387568"/>
              <a:ext cx="1304383" cy="46037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dk1"/>
                  </a:solidFill>
                  <a:latin typeface="Rockwell"/>
                  <a:ea typeface="Rockwell"/>
                  <a:cs typeface="Rockwell"/>
                  <a:sym typeface="Rockwell"/>
                </a:rPr>
                <a:t>LED</a:t>
              </a:r>
              <a:endParaRPr sz="1400">
                <a:solidFill>
                  <a:schemeClr val="dk1"/>
                </a:solidFill>
                <a:latin typeface="Rockwell"/>
                <a:ea typeface="Rockwell"/>
                <a:cs typeface="Rockwell"/>
                <a:sym typeface="Rockwell"/>
              </a:endParaRPr>
            </a:p>
          </p:txBody>
        </p:sp>
        <p:sp>
          <p:nvSpPr>
            <p:cNvPr id="510" name="Google Shape;510;p28"/>
            <p:cNvSpPr/>
            <p:nvPr/>
          </p:nvSpPr>
          <p:spPr>
            <a:xfrm>
              <a:off x="1653417"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1725882" y="279269"/>
              <a:ext cx="1304383" cy="1108299"/>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1725882"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txBox="1"/>
            <p:nvPr/>
          </p:nvSpPr>
          <p:spPr>
            <a:xfrm>
              <a:off x="1725882" y="1387568"/>
              <a:ext cx="1304383" cy="46037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dk1"/>
                  </a:solidFill>
                  <a:latin typeface="Rockwell"/>
                  <a:ea typeface="Rockwell"/>
                  <a:cs typeface="Rockwell"/>
                  <a:sym typeface="Rockwell"/>
                </a:rPr>
                <a:t>Resistor</a:t>
              </a:r>
              <a:endParaRPr sz="1400">
                <a:solidFill>
                  <a:schemeClr val="dk1"/>
                </a:solidFill>
                <a:latin typeface="Rockwell"/>
                <a:ea typeface="Rockwell"/>
                <a:cs typeface="Rockwell"/>
                <a:sym typeface="Rockwell"/>
              </a:endParaRPr>
            </a:p>
          </p:txBody>
        </p:sp>
        <p:sp>
          <p:nvSpPr>
            <p:cNvPr id="514" name="Google Shape;514;p28"/>
            <p:cNvSpPr/>
            <p:nvPr/>
          </p:nvSpPr>
          <p:spPr>
            <a:xfrm>
              <a:off x="3306633"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3379098" y="279269"/>
              <a:ext cx="1304383" cy="1108299"/>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3379098"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txBox="1"/>
            <p:nvPr/>
          </p:nvSpPr>
          <p:spPr>
            <a:xfrm>
              <a:off x="3379098" y="1387568"/>
              <a:ext cx="1304383" cy="46037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dk1"/>
                  </a:solidFill>
                  <a:latin typeface="Rockwell"/>
                  <a:ea typeface="Rockwell"/>
                  <a:cs typeface="Rockwell"/>
                  <a:sym typeface="Rockwell"/>
                </a:rPr>
                <a:t>Normal switch</a:t>
              </a:r>
              <a:endParaRPr sz="1400">
                <a:solidFill>
                  <a:schemeClr val="dk1"/>
                </a:solidFill>
                <a:latin typeface="Rockwell"/>
                <a:ea typeface="Rockwell"/>
                <a:cs typeface="Rockwell"/>
                <a:sym typeface="Rockwell"/>
              </a:endParaRPr>
            </a:p>
          </p:txBody>
        </p:sp>
        <p:sp>
          <p:nvSpPr>
            <p:cNvPr id="518" name="Google Shape;518;p28"/>
            <p:cNvSpPr/>
            <p:nvPr/>
          </p:nvSpPr>
          <p:spPr>
            <a:xfrm>
              <a:off x="826809"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899274" y="2129276"/>
              <a:ext cx="1304383" cy="1108299"/>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899274"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txBox="1"/>
            <p:nvPr/>
          </p:nvSpPr>
          <p:spPr>
            <a:xfrm>
              <a:off x="899274" y="3237576"/>
              <a:ext cx="1304383" cy="46037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dk1"/>
                  </a:solidFill>
                  <a:latin typeface="Rockwell"/>
                  <a:ea typeface="Rockwell"/>
                  <a:cs typeface="Rockwell"/>
                  <a:sym typeface="Rockwell"/>
                </a:rPr>
                <a:t>9V battery</a:t>
              </a:r>
              <a:endParaRPr sz="1400">
                <a:solidFill>
                  <a:schemeClr val="dk1"/>
                </a:solidFill>
                <a:latin typeface="Rockwell"/>
                <a:ea typeface="Rockwell"/>
                <a:cs typeface="Rockwell"/>
                <a:sym typeface="Rockwell"/>
              </a:endParaRPr>
            </a:p>
          </p:txBody>
        </p:sp>
        <p:sp>
          <p:nvSpPr>
            <p:cNvPr id="522" name="Google Shape;522;p28"/>
            <p:cNvSpPr/>
            <p:nvPr/>
          </p:nvSpPr>
          <p:spPr>
            <a:xfrm>
              <a:off x="2480025"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552490" y="2129276"/>
              <a:ext cx="1304383" cy="1108299"/>
            </a:xfrm>
            <a:prstGeom prst="rect">
              <a:avLst/>
            </a:prstGeom>
            <a:blipFill rotWithShape="1">
              <a:blip r:embed="rId7">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2552490"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txBox="1"/>
            <p:nvPr/>
          </p:nvSpPr>
          <p:spPr>
            <a:xfrm>
              <a:off x="2552490" y="3237576"/>
              <a:ext cx="1304383" cy="46037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dk1"/>
                  </a:solidFill>
                  <a:latin typeface="Rockwell"/>
                  <a:ea typeface="Rockwell"/>
                  <a:cs typeface="Rockwell"/>
                  <a:sym typeface="Rockwell"/>
                </a:rPr>
                <a:t>Jumper Wires</a:t>
              </a:r>
              <a:endParaRPr sz="1400">
                <a:solidFill>
                  <a:schemeClr val="dk1"/>
                </a:solidFill>
                <a:latin typeface="Rockwell"/>
                <a:ea typeface="Rockwell"/>
                <a:cs typeface="Rockwell"/>
                <a:sym typeface="Rockwell"/>
              </a:endParaRPr>
            </a:p>
          </p:txBody>
        </p:sp>
      </p:grpSp>
      <p:sp>
        <p:nvSpPr>
          <p:cNvPr id="526" name="Google Shape;526;p2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27" name="Google Shape;527;p28"/>
          <p:cNvPicPr preferRelativeResize="0"/>
          <p:nvPr/>
        </p:nvPicPr>
        <p:blipFill rotWithShape="1">
          <a:blip r:embed="rId8">
            <a:alphaModFix/>
          </a:blip>
          <a:srcRect b="0" l="0" r="0" t="0"/>
          <a:stretch/>
        </p:blipFill>
        <p:spPr>
          <a:xfrm>
            <a:off x="8894509" y="104078"/>
            <a:ext cx="3197359" cy="813818"/>
          </a:xfrm>
          <a:prstGeom prst="rect">
            <a:avLst/>
          </a:prstGeom>
          <a:noFill/>
          <a:ln>
            <a:noFill/>
          </a:ln>
        </p:spPr>
      </p:pic>
      <p:pic>
        <p:nvPicPr>
          <p:cNvPr id="528" name="Google Shape;528;p28"/>
          <p:cNvPicPr preferRelativeResize="0"/>
          <p:nvPr>
            <p:ph idx="2" type="body"/>
          </p:nvPr>
        </p:nvPicPr>
        <p:blipFill rotWithShape="1">
          <a:blip r:embed="rId9">
            <a:alphaModFix/>
          </a:blip>
          <a:srcRect b="0" l="0" r="0" t="0"/>
          <a:stretch/>
        </p:blipFill>
        <p:spPr>
          <a:xfrm>
            <a:off x="6508376" y="2278540"/>
            <a:ext cx="4619872" cy="36865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4: SLIDE SWITCH</a:t>
            </a:r>
            <a:endParaRPr/>
          </a:p>
        </p:txBody>
      </p:sp>
      <p:grpSp>
        <p:nvGrpSpPr>
          <p:cNvPr id="534" name="Google Shape;534;p29"/>
          <p:cNvGrpSpPr/>
          <p:nvPr/>
        </p:nvGrpSpPr>
        <p:grpSpPr>
          <a:xfrm>
            <a:off x="1069119" y="2406050"/>
            <a:ext cx="4755746" cy="3555082"/>
            <a:chOff x="201" y="211066"/>
            <a:chExt cx="4755746" cy="3555082"/>
          </a:xfrm>
        </p:grpSpPr>
        <p:sp>
          <p:nvSpPr>
            <p:cNvPr id="535" name="Google Shape;535;p29"/>
            <p:cNvSpPr/>
            <p:nvPr/>
          </p:nvSpPr>
          <p:spPr>
            <a:xfrm>
              <a:off x="201"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72667" y="279269"/>
              <a:ext cx="1304383" cy="1108299"/>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72667"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txBox="1"/>
            <p:nvPr/>
          </p:nvSpPr>
          <p:spPr>
            <a:xfrm>
              <a:off x="72667"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LED x 2</a:t>
              </a:r>
              <a:endParaRPr sz="1500">
                <a:solidFill>
                  <a:schemeClr val="dk1"/>
                </a:solidFill>
                <a:latin typeface="Rockwell"/>
                <a:ea typeface="Rockwell"/>
                <a:cs typeface="Rockwell"/>
                <a:sym typeface="Rockwell"/>
              </a:endParaRPr>
            </a:p>
          </p:txBody>
        </p:sp>
        <p:sp>
          <p:nvSpPr>
            <p:cNvPr id="539" name="Google Shape;539;p29"/>
            <p:cNvSpPr/>
            <p:nvPr/>
          </p:nvSpPr>
          <p:spPr>
            <a:xfrm>
              <a:off x="1653417"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1725882" y="279269"/>
              <a:ext cx="1304383" cy="1108299"/>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1725882"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txBox="1"/>
            <p:nvPr/>
          </p:nvSpPr>
          <p:spPr>
            <a:xfrm>
              <a:off x="1725882"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Resistor</a:t>
              </a:r>
              <a:endParaRPr sz="1500">
                <a:solidFill>
                  <a:schemeClr val="dk1"/>
                </a:solidFill>
                <a:latin typeface="Rockwell"/>
                <a:ea typeface="Rockwell"/>
                <a:cs typeface="Rockwell"/>
                <a:sym typeface="Rockwell"/>
              </a:endParaRPr>
            </a:p>
          </p:txBody>
        </p:sp>
        <p:sp>
          <p:nvSpPr>
            <p:cNvPr id="543" name="Google Shape;543;p29"/>
            <p:cNvSpPr/>
            <p:nvPr/>
          </p:nvSpPr>
          <p:spPr>
            <a:xfrm>
              <a:off x="3306633"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79098" y="279269"/>
              <a:ext cx="1304383" cy="1108299"/>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79098"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txBox="1"/>
            <p:nvPr/>
          </p:nvSpPr>
          <p:spPr>
            <a:xfrm>
              <a:off x="3379098" y="1387568"/>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Slide Switch</a:t>
              </a:r>
              <a:endParaRPr sz="1500">
                <a:solidFill>
                  <a:schemeClr val="dk1"/>
                </a:solidFill>
                <a:latin typeface="Rockwell"/>
                <a:ea typeface="Rockwell"/>
                <a:cs typeface="Rockwell"/>
                <a:sym typeface="Rockwell"/>
              </a:endParaRPr>
            </a:p>
          </p:txBody>
        </p:sp>
        <p:sp>
          <p:nvSpPr>
            <p:cNvPr id="547" name="Google Shape;547;p29"/>
            <p:cNvSpPr/>
            <p:nvPr/>
          </p:nvSpPr>
          <p:spPr>
            <a:xfrm>
              <a:off x="826809"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899274" y="2129276"/>
              <a:ext cx="1304383" cy="1108299"/>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899274"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txBox="1"/>
            <p:nvPr/>
          </p:nvSpPr>
          <p:spPr>
            <a:xfrm>
              <a:off x="899274" y="3237576"/>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9V battery</a:t>
              </a:r>
              <a:endParaRPr sz="1500">
                <a:solidFill>
                  <a:schemeClr val="dk1"/>
                </a:solidFill>
                <a:latin typeface="Rockwell"/>
                <a:ea typeface="Rockwell"/>
                <a:cs typeface="Rockwell"/>
                <a:sym typeface="Rockwell"/>
              </a:endParaRPr>
            </a:p>
          </p:txBody>
        </p:sp>
        <p:sp>
          <p:nvSpPr>
            <p:cNvPr id="551" name="Google Shape;551;p29"/>
            <p:cNvSpPr/>
            <p:nvPr/>
          </p:nvSpPr>
          <p:spPr>
            <a:xfrm>
              <a:off x="2480025"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2552490" y="2129276"/>
              <a:ext cx="1304383" cy="1108299"/>
            </a:xfrm>
            <a:prstGeom prst="rect">
              <a:avLst/>
            </a:prstGeom>
            <a:blipFill rotWithShape="1">
              <a:blip r:embed="rId7">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2552490"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txBox="1"/>
            <p:nvPr/>
          </p:nvSpPr>
          <p:spPr>
            <a:xfrm>
              <a:off x="2552490" y="3237576"/>
              <a:ext cx="1304383" cy="46037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US" sz="1500">
                  <a:solidFill>
                    <a:schemeClr val="dk1"/>
                  </a:solidFill>
                  <a:latin typeface="Rockwell"/>
                  <a:ea typeface="Rockwell"/>
                  <a:cs typeface="Rockwell"/>
                  <a:sym typeface="Rockwell"/>
                </a:rPr>
                <a:t>Jumper Wires</a:t>
              </a:r>
              <a:endParaRPr sz="1500">
                <a:solidFill>
                  <a:schemeClr val="dk1"/>
                </a:solidFill>
                <a:latin typeface="Rockwell"/>
                <a:ea typeface="Rockwell"/>
                <a:cs typeface="Rockwell"/>
                <a:sym typeface="Rockwell"/>
              </a:endParaRPr>
            </a:p>
          </p:txBody>
        </p:sp>
      </p:grpSp>
      <p:sp>
        <p:nvSpPr>
          <p:cNvPr id="555" name="Google Shape;555;p2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56" name="Google Shape;556;p29"/>
          <p:cNvPicPr preferRelativeResize="0"/>
          <p:nvPr/>
        </p:nvPicPr>
        <p:blipFill rotWithShape="1">
          <a:blip r:embed="rId8">
            <a:alphaModFix/>
          </a:blip>
          <a:srcRect b="0" l="0" r="0" t="0"/>
          <a:stretch/>
        </p:blipFill>
        <p:spPr>
          <a:xfrm>
            <a:off x="8894509" y="104078"/>
            <a:ext cx="3197359" cy="813818"/>
          </a:xfrm>
          <a:prstGeom prst="rect">
            <a:avLst/>
          </a:prstGeom>
          <a:noFill/>
          <a:ln>
            <a:noFill/>
          </a:ln>
        </p:spPr>
      </p:pic>
      <p:pic>
        <p:nvPicPr>
          <p:cNvPr id="557" name="Google Shape;557;p29"/>
          <p:cNvPicPr preferRelativeResize="0"/>
          <p:nvPr>
            <p:ph idx="2" type="body"/>
          </p:nvPr>
        </p:nvPicPr>
        <p:blipFill rotWithShape="1">
          <a:blip r:embed="rId9">
            <a:alphaModFix/>
          </a:blip>
          <a:srcRect b="0" l="0" r="0" t="0"/>
          <a:stretch/>
        </p:blipFill>
        <p:spPr>
          <a:xfrm>
            <a:off x="6435725" y="2193925"/>
            <a:ext cx="4610100" cy="397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400"/>
              <a:buFont typeface="Rockwell"/>
              <a:buNone/>
            </a:pPr>
            <a:r>
              <a:rPr lang="en-US"/>
              <a:t>INNOVATION CLUB </a:t>
            </a:r>
            <a:endParaRPr/>
          </a:p>
        </p:txBody>
      </p:sp>
      <p:sp>
        <p:nvSpPr>
          <p:cNvPr id="129" name="Google Shape;129;p3"/>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Autofit/>
          </a:bodyPr>
          <a:lstStyle/>
          <a:p>
            <a:pPr indent="-182880" lvl="0" marL="182880" rtl="0" algn="just">
              <a:lnSpc>
                <a:spcPct val="90000"/>
              </a:lnSpc>
              <a:spcBef>
                <a:spcPts val="0"/>
              </a:spcBef>
              <a:spcAft>
                <a:spcPts val="0"/>
              </a:spcAft>
              <a:buSzPts val="1870"/>
              <a:buChar char="▪"/>
            </a:pPr>
            <a:r>
              <a:rPr lang="en-US" sz="2200"/>
              <a:t>The Innovation Club has been set up in Government, Non-Government, Grantee In Aid Colleges and Gram Vidhyapith, all over the State of Gujarat with the noble intention that even non-technical students, (studying in Arts, Commerce and Science Colleges) under which plentiful number of students will be encouraged for creative ideas and will be prepared for startups.</a:t>
            </a:r>
            <a:endParaRPr sz="2200"/>
          </a:p>
          <a:p>
            <a:pPr indent="-182880" lvl="0" marL="182880" rtl="0" algn="just">
              <a:lnSpc>
                <a:spcPct val="90000"/>
              </a:lnSpc>
              <a:spcBef>
                <a:spcPts val="1200"/>
              </a:spcBef>
              <a:spcAft>
                <a:spcPts val="0"/>
              </a:spcAft>
              <a:buSzPts val="1870"/>
              <a:buChar char="▪"/>
            </a:pPr>
            <a:r>
              <a:rPr lang="en-US" sz="2200"/>
              <a:t>Innovation club is a concept to inspire and indulge non technical students to work on their ideas and convert them into startups. Innovation club is based on STEM pedagogy.</a:t>
            </a:r>
            <a:endParaRPr sz="2200"/>
          </a:p>
          <a:p>
            <a:pPr indent="-182880" lvl="0" marL="182880" rtl="0" algn="just">
              <a:lnSpc>
                <a:spcPct val="90000"/>
              </a:lnSpc>
              <a:spcBef>
                <a:spcPts val="1200"/>
              </a:spcBef>
              <a:spcAft>
                <a:spcPts val="0"/>
              </a:spcAft>
              <a:buSzPts val="1870"/>
              <a:buChar char="▪"/>
            </a:pPr>
            <a:r>
              <a:rPr lang="en-US" sz="2200"/>
              <a:t>With help of innovation club students can generate their ideas and convert this ideas into real life products with tools provided by innovation club.</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WORKING OF DIFFERENT SWITCHES</a:t>
            </a:r>
            <a:endParaRPr/>
          </a:p>
        </p:txBody>
      </p:sp>
      <p:grpSp>
        <p:nvGrpSpPr>
          <p:cNvPr id="563" name="Google Shape;563;p30"/>
          <p:cNvGrpSpPr/>
          <p:nvPr/>
        </p:nvGrpSpPr>
        <p:grpSpPr>
          <a:xfrm>
            <a:off x="1066800" y="2474531"/>
            <a:ext cx="10058399" cy="3393712"/>
            <a:chOff x="659972" y="2877498"/>
            <a:chExt cx="9506003" cy="2640814"/>
          </a:xfrm>
        </p:grpSpPr>
        <p:grpSp>
          <p:nvGrpSpPr>
            <p:cNvPr id="564" name="Google Shape;564;p30"/>
            <p:cNvGrpSpPr/>
            <p:nvPr/>
          </p:nvGrpSpPr>
          <p:grpSpPr>
            <a:xfrm>
              <a:off x="659972" y="2877498"/>
              <a:ext cx="3090022" cy="2640814"/>
              <a:chOff x="1056401" y="1909310"/>
              <a:chExt cx="3090022" cy="2640814"/>
            </a:xfrm>
          </p:grpSpPr>
          <p:pic>
            <p:nvPicPr>
              <p:cNvPr id="565" name="Google Shape;565;p30"/>
              <p:cNvPicPr preferRelativeResize="0"/>
              <p:nvPr/>
            </p:nvPicPr>
            <p:blipFill rotWithShape="1">
              <a:blip r:embed="rId3">
                <a:alphaModFix/>
              </a:blip>
              <a:srcRect b="0" l="0" r="0" t="0"/>
              <a:stretch/>
            </p:blipFill>
            <p:spPr>
              <a:xfrm>
                <a:off x="1069848" y="2288732"/>
                <a:ext cx="3076575" cy="2261392"/>
              </a:xfrm>
              <a:prstGeom prst="rect">
                <a:avLst/>
              </a:prstGeom>
              <a:noFill/>
              <a:ln cap="flat" cmpd="sng" w="9525">
                <a:solidFill>
                  <a:schemeClr val="dk1"/>
                </a:solidFill>
                <a:prstDash val="solid"/>
                <a:round/>
                <a:headEnd len="sm" w="sm" type="none"/>
                <a:tailEnd len="sm" w="sm" type="none"/>
              </a:ln>
            </p:spPr>
          </p:pic>
          <p:sp>
            <p:nvSpPr>
              <p:cNvPr id="566" name="Google Shape;566;p30"/>
              <p:cNvSpPr txBox="1"/>
              <p:nvPr/>
            </p:nvSpPr>
            <p:spPr>
              <a:xfrm>
                <a:off x="1056401" y="1909310"/>
                <a:ext cx="3090022" cy="31134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Push Button</a:t>
                </a:r>
                <a:endParaRPr sz="2000">
                  <a:solidFill>
                    <a:schemeClr val="dk1"/>
                  </a:solidFill>
                  <a:latin typeface="Rockwell"/>
                  <a:ea typeface="Rockwell"/>
                  <a:cs typeface="Rockwell"/>
                  <a:sym typeface="Rockwell"/>
                </a:endParaRPr>
              </a:p>
            </p:txBody>
          </p:sp>
        </p:grpSp>
        <p:grpSp>
          <p:nvGrpSpPr>
            <p:cNvPr id="567" name="Google Shape;567;p30"/>
            <p:cNvGrpSpPr/>
            <p:nvPr/>
          </p:nvGrpSpPr>
          <p:grpSpPr>
            <a:xfrm>
              <a:off x="4229284" y="2877498"/>
              <a:ext cx="2842371" cy="2640813"/>
              <a:chOff x="4229284" y="2877498"/>
              <a:chExt cx="2842371" cy="2640813"/>
            </a:xfrm>
          </p:grpSpPr>
          <p:pic>
            <p:nvPicPr>
              <p:cNvPr id="568" name="Google Shape;568;p30"/>
              <p:cNvPicPr preferRelativeResize="0"/>
              <p:nvPr/>
            </p:nvPicPr>
            <p:blipFill rotWithShape="1">
              <a:blip r:embed="rId4">
                <a:alphaModFix/>
              </a:blip>
              <a:srcRect b="0" l="0" r="0" t="0"/>
              <a:stretch/>
            </p:blipFill>
            <p:spPr>
              <a:xfrm>
                <a:off x="4242730" y="3260886"/>
                <a:ext cx="2828925" cy="2257425"/>
              </a:xfrm>
              <a:prstGeom prst="rect">
                <a:avLst/>
              </a:prstGeom>
              <a:noFill/>
              <a:ln cap="flat" cmpd="sng" w="9525">
                <a:solidFill>
                  <a:schemeClr val="dk1"/>
                </a:solidFill>
                <a:prstDash val="solid"/>
                <a:round/>
                <a:headEnd len="sm" w="sm" type="none"/>
                <a:tailEnd len="sm" w="sm" type="none"/>
              </a:ln>
            </p:spPr>
          </p:pic>
          <p:sp>
            <p:nvSpPr>
              <p:cNvPr id="569" name="Google Shape;569;p30"/>
              <p:cNvSpPr txBox="1"/>
              <p:nvPr/>
            </p:nvSpPr>
            <p:spPr>
              <a:xfrm>
                <a:off x="4229284" y="2877498"/>
                <a:ext cx="2842371" cy="31134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Normal (SPST) Switch </a:t>
                </a:r>
                <a:endParaRPr sz="2000">
                  <a:solidFill>
                    <a:schemeClr val="dk1"/>
                  </a:solidFill>
                  <a:latin typeface="Rockwell"/>
                  <a:ea typeface="Rockwell"/>
                  <a:cs typeface="Rockwell"/>
                  <a:sym typeface="Rockwell"/>
                </a:endParaRPr>
              </a:p>
            </p:txBody>
          </p:sp>
        </p:grpSp>
        <p:grpSp>
          <p:nvGrpSpPr>
            <p:cNvPr id="570" name="Google Shape;570;p30"/>
            <p:cNvGrpSpPr/>
            <p:nvPr/>
          </p:nvGrpSpPr>
          <p:grpSpPr>
            <a:xfrm>
              <a:off x="7524050" y="2877498"/>
              <a:ext cx="2641925" cy="2640813"/>
              <a:chOff x="7524050" y="2877498"/>
              <a:chExt cx="2641925" cy="2640813"/>
            </a:xfrm>
          </p:grpSpPr>
          <p:pic>
            <p:nvPicPr>
              <p:cNvPr id="571" name="Google Shape;571;p30"/>
              <p:cNvPicPr preferRelativeResize="0"/>
              <p:nvPr/>
            </p:nvPicPr>
            <p:blipFill rotWithShape="1">
              <a:blip r:embed="rId5">
                <a:alphaModFix/>
              </a:blip>
              <a:srcRect b="0" l="0" r="0" t="0"/>
              <a:stretch/>
            </p:blipFill>
            <p:spPr>
              <a:xfrm>
                <a:off x="7537498" y="3252312"/>
                <a:ext cx="2615031" cy="2265999"/>
              </a:xfrm>
              <a:prstGeom prst="rect">
                <a:avLst/>
              </a:prstGeom>
              <a:noFill/>
              <a:ln cap="flat" cmpd="sng" w="9525">
                <a:solidFill>
                  <a:schemeClr val="dk1"/>
                </a:solidFill>
                <a:prstDash val="solid"/>
                <a:round/>
                <a:headEnd len="sm" w="sm" type="none"/>
                <a:tailEnd len="sm" w="sm" type="none"/>
              </a:ln>
            </p:spPr>
          </p:pic>
          <p:sp>
            <p:nvSpPr>
              <p:cNvPr id="572" name="Google Shape;572;p30"/>
              <p:cNvSpPr txBox="1"/>
              <p:nvPr/>
            </p:nvSpPr>
            <p:spPr>
              <a:xfrm>
                <a:off x="7524050" y="2877498"/>
                <a:ext cx="2641925" cy="31134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Slide Switch</a:t>
                </a:r>
                <a:endParaRPr sz="2000">
                  <a:solidFill>
                    <a:schemeClr val="dk1"/>
                  </a:solidFill>
                  <a:latin typeface="Rockwell"/>
                  <a:ea typeface="Rockwell"/>
                  <a:cs typeface="Rockwell"/>
                  <a:sym typeface="Rockwell"/>
                </a:endParaRPr>
              </a:p>
            </p:txBody>
          </p:sp>
        </p:grpSp>
      </p:grpSp>
      <p:pic>
        <p:nvPicPr>
          <p:cNvPr id="573" name="Google Shape;573;p30"/>
          <p:cNvPicPr preferRelativeResize="0"/>
          <p:nvPr/>
        </p:nvPicPr>
        <p:blipFill rotWithShape="1">
          <a:blip r:embed="rId6">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BUZZER</a:t>
            </a:r>
            <a:endParaRPr/>
          </a:p>
        </p:txBody>
      </p:sp>
      <p:grpSp>
        <p:nvGrpSpPr>
          <p:cNvPr id="579" name="Google Shape;579;p31"/>
          <p:cNvGrpSpPr/>
          <p:nvPr/>
        </p:nvGrpSpPr>
        <p:grpSpPr>
          <a:xfrm>
            <a:off x="1069975" y="2251887"/>
            <a:ext cx="5976284" cy="3862350"/>
            <a:chOff x="0" y="57962"/>
            <a:chExt cx="5976284" cy="3862350"/>
          </a:xfrm>
        </p:grpSpPr>
        <p:sp>
          <p:nvSpPr>
            <p:cNvPr id="580" name="Google Shape;580;p31"/>
            <p:cNvSpPr/>
            <p:nvPr/>
          </p:nvSpPr>
          <p:spPr>
            <a:xfrm>
              <a:off x="0" y="57962"/>
              <a:ext cx="5976284" cy="11582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txBox="1"/>
            <p:nvPr/>
          </p:nvSpPr>
          <p:spPr>
            <a:xfrm>
              <a:off x="56543" y="114505"/>
              <a:ext cx="5863198" cy="1045213"/>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None/>
              </a:pPr>
              <a:r>
                <a:rPr lang="en-US" sz="3000">
                  <a:solidFill>
                    <a:schemeClr val="lt1"/>
                  </a:solidFill>
                  <a:latin typeface="Rockwell"/>
                  <a:ea typeface="Rockwell"/>
                  <a:cs typeface="Rockwell"/>
                  <a:sym typeface="Rockwell"/>
                </a:rPr>
                <a:t>A </a:t>
              </a:r>
              <a:r>
                <a:rPr b="1" lang="en-US" sz="3000">
                  <a:solidFill>
                    <a:schemeClr val="lt1"/>
                  </a:solidFill>
                  <a:latin typeface="Rockwell"/>
                  <a:ea typeface="Rockwell"/>
                  <a:cs typeface="Rockwell"/>
                  <a:sym typeface="Rockwell"/>
                </a:rPr>
                <a:t>buzzer</a:t>
              </a:r>
              <a:r>
                <a:rPr lang="en-US" sz="3000">
                  <a:solidFill>
                    <a:schemeClr val="lt1"/>
                  </a:solidFill>
                  <a:latin typeface="Rockwell"/>
                  <a:ea typeface="Rockwell"/>
                  <a:cs typeface="Rockwell"/>
                  <a:sym typeface="Rockwell"/>
                </a:rPr>
                <a:t> or </a:t>
              </a:r>
              <a:r>
                <a:rPr b="1" lang="en-US" sz="3000">
                  <a:solidFill>
                    <a:schemeClr val="lt1"/>
                  </a:solidFill>
                  <a:latin typeface="Rockwell"/>
                  <a:ea typeface="Rockwell"/>
                  <a:cs typeface="Rockwell"/>
                  <a:sym typeface="Rockwell"/>
                </a:rPr>
                <a:t>beeper</a:t>
              </a:r>
              <a:r>
                <a:rPr lang="en-US" sz="3000">
                  <a:solidFill>
                    <a:schemeClr val="lt1"/>
                  </a:solidFill>
                  <a:latin typeface="Rockwell"/>
                  <a:ea typeface="Rockwell"/>
                  <a:cs typeface="Rockwell"/>
                  <a:sym typeface="Rockwell"/>
                </a:rPr>
                <a:t> is an audio signaling device.</a:t>
              </a:r>
              <a:endParaRPr sz="3000">
                <a:solidFill>
                  <a:schemeClr val="lt1"/>
                </a:solidFill>
                <a:latin typeface="Rockwell"/>
                <a:ea typeface="Rockwell"/>
                <a:cs typeface="Rockwell"/>
                <a:sym typeface="Rockwell"/>
              </a:endParaRPr>
            </a:p>
          </p:txBody>
        </p:sp>
        <p:sp>
          <p:nvSpPr>
            <p:cNvPr id="582" name="Google Shape;582;p31"/>
            <p:cNvSpPr/>
            <p:nvPr/>
          </p:nvSpPr>
          <p:spPr>
            <a:xfrm>
              <a:off x="0" y="1302662"/>
              <a:ext cx="5976284" cy="11582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txBox="1"/>
            <p:nvPr/>
          </p:nvSpPr>
          <p:spPr>
            <a:xfrm>
              <a:off x="56543" y="1359205"/>
              <a:ext cx="5863198" cy="1045213"/>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None/>
              </a:pPr>
              <a:r>
                <a:rPr lang="en-US" sz="3000">
                  <a:solidFill>
                    <a:schemeClr val="lt1"/>
                  </a:solidFill>
                  <a:latin typeface="Rockwell"/>
                  <a:ea typeface="Rockwell"/>
                  <a:cs typeface="Rockwell"/>
                  <a:sym typeface="Rockwell"/>
                </a:rPr>
                <a:t>Use of buzzer</a:t>
              </a:r>
              <a:endParaRPr sz="3000">
                <a:solidFill>
                  <a:schemeClr val="lt1"/>
                </a:solidFill>
                <a:latin typeface="Rockwell"/>
                <a:ea typeface="Rockwell"/>
                <a:cs typeface="Rockwell"/>
                <a:sym typeface="Rockwell"/>
              </a:endParaRPr>
            </a:p>
          </p:txBody>
        </p:sp>
        <p:sp>
          <p:nvSpPr>
            <p:cNvPr id="584" name="Google Shape;584;p31"/>
            <p:cNvSpPr/>
            <p:nvPr/>
          </p:nvSpPr>
          <p:spPr>
            <a:xfrm>
              <a:off x="0" y="2460962"/>
              <a:ext cx="5976284" cy="14593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txBox="1"/>
            <p:nvPr/>
          </p:nvSpPr>
          <p:spPr>
            <a:xfrm>
              <a:off x="0" y="2460962"/>
              <a:ext cx="5976284" cy="1459350"/>
            </a:xfrm>
            <a:prstGeom prst="rect">
              <a:avLst/>
            </a:prstGeom>
            <a:noFill/>
            <a:ln>
              <a:noFill/>
            </a:ln>
          </p:spPr>
          <p:txBody>
            <a:bodyPr anchorCtr="0" anchor="t" bIns="38100" lIns="189725" spcFirstLastPara="1" rIns="213350" wrap="square" tIns="38100">
              <a:noAutofit/>
            </a:bodyPr>
            <a:lstStyle/>
            <a:p>
              <a:pPr indent="-228600" lvl="1" marL="228600" marR="0" rtl="0" algn="l">
                <a:lnSpc>
                  <a:spcPct val="90000"/>
                </a:lnSpc>
                <a:spcBef>
                  <a:spcPts val="0"/>
                </a:spcBef>
                <a:spcAft>
                  <a:spcPts val="0"/>
                </a:spcAft>
                <a:buClr>
                  <a:schemeClr val="dk1"/>
                </a:buClr>
                <a:buSzPts val="2300"/>
                <a:buFont typeface="Rockwell"/>
                <a:buChar char="•"/>
              </a:pPr>
              <a:r>
                <a:rPr b="0" i="0" lang="en-US" sz="2300" u="none" cap="none" strike="noStrike">
                  <a:solidFill>
                    <a:schemeClr val="dk1"/>
                  </a:solidFill>
                  <a:latin typeface="Rockwell"/>
                  <a:ea typeface="Rockwell"/>
                  <a:cs typeface="Rockwell"/>
                  <a:sym typeface="Rockwell"/>
                </a:rPr>
                <a:t>Alarm devices</a:t>
              </a:r>
              <a:endParaRPr b="0" i="0" sz="2300" u="none" cap="none" strike="noStrike">
                <a:solidFill>
                  <a:schemeClr val="dk1"/>
                </a:solidFill>
                <a:latin typeface="Rockwell"/>
                <a:ea typeface="Rockwell"/>
                <a:cs typeface="Rockwell"/>
                <a:sym typeface="Rockwell"/>
              </a:endParaRPr>
            </a:p>
            <a:p>
              <a:pPr indent="-228600" lvl="1" marL="228600" marR="0" rtl="0" algn="l">
                <a:lnSpc>
                  <a:spcPct val="90000"/>
                </a:lnSpc>
                <a:spcBef>
                  <a:spcPts val="460"/>
                </a:spcBef>
                <a:spcAft>
                  <a:spcPts val="0"/>
                </a:spcAft>
                <a:buClr>
                  <a:schemeClr val="dk1"/>
                </a:buClr>
                <a:buSzPts val="2300"/>
                <a:buFont typeface="Rockwell"/>
                <a:buChar char="•"/>
              </a:pPr>
              <a:r>
                <a:rPr b="0" i="0" lang="en-US" sz="2300" u="none" cap="none" strike="noStrike">
                  <a:solidFill>
                    <a:schemeClr val="dk1"/>
                  </a:solidFill>
                  <a:latin typeface="Rockwell"/>
                  <a:ea typeface="Rockwell"/>
                  <a:cs typeface="Rockwell"/>
                  <a:sym typeface="Rockwell"/>
                </a:rPr>
                <a:t>Timers</a:t>
              </a:r>
              <a:endParaRPr b="0" i="0" sz="2300" u="none" cap="none" strike="noStrike">
                <a:solidFill>
                  <a:schemeClr val="dk1"/>
                </a:solidFill>
                <a:latin typeface="Rockwell"/>
                <a:ea typeface="Rockwell"/>
                <a:cs typeface="Rockwell"/>
                <a:sym typeface="Rockwell"/>
              </a:endParaRPr>
            </a:p>
            <a:p>
              <a:pPr indent="-228600" lvl="1" marL="228600" marR="0" rtl="0" algn="l">
                <a:lnSpc>
                  <a:spcPct val="90000"/>
                </a:lnSpc>
                <a:spcBef>
                  <a:spcPts val="460"/>
                </a:spcBef>
                <a:spcAft>
                  <a:spcPts val="0"/>
                </a:spcAft>
                <a:buClr>
                  <a:schemeClr val="dk1"/>
                </a:buClr>
                <a:buSzPts val="2300"/>
                <a:buFont typeface="Rockwell"/>
                <a:buChar char="•"/>
              </a:pPr>
              <a:r>
                <a:rPr b="0" i="0" lang="en-US" sz="2300" u="none" cap="none" strike="noStrike">
                  <a:solidFill>
                    <a:schemeClr val="dk1"/>
                  </a:solidFill>
                  <a:latin typeface="Rockwell"/>
                  <a:ea typeface="Rockwell"/>
                  <a:cs typeface="Rockwell"/>
                  <a:sym typeface="Rockwell"/>
                </a:rPr>
                <a:t>Train and confirmation of user input such as a mouse click or keystroke</a:t>
              </a:r>
              <a:endParaRPr b="0" i="0" sz="2300" u="none" cap="none" strike="noStrike">
                <a:solidFill>
                  <a:schemeClr val="dk1"/>
                </a:solidFill>
                <a:latin typeface="Rockwell"/>
                <a:ea typeface="Rockwell"/>
                <a:cs typeface="Rockwell"/>
                <a:sym typeface="Rockwell"/>
              </a:endParaRPr>
            </a:p>
          </p:txBody>
        </p:sp>
      </p:grpSp>
      <p:pic>
        <p:nvPicPr>
          <p:cNvPr id="586" name="Google Shape;586;p31"/>
          <p:cNvPicPr preferRelativeResize="0"/>
          <p:nvPr/>
        </p:nvPicPr>
        <p:blipFill rotWithShape="1">
          <a:blip r:embed="rId3">
            <a:alphaModFix/>
          </a:blip>
          <a:srcRect b="0" l="0" r="0" t="0"/>
          <a:stretch/>
        </p:blipFill>
        <p:spPr>
          <a:xfrm>
            <a:off x="7327482" y="2193925"/>
            <a:ext cx="3492438" cy="2950508"/>
          </a:xfrm>
          <a:prstGeom prst="rect">
            <a:avLst/>
          </a:prstGeom>
          <a:noFill/>
          <a:ln>
            <a:noFill/>
          </a:ln>
        </p:spPr>
      </p:pic>
      <p:pic>
        <p:nvPicPr>
          <p:cNvPr id="587" name="Google Shape;587;p31"/>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5: BUZZER</a:t>
            </a:r>
            <a:endParaRPr/>
          </a:p>
        </p:txBody>
      </p:sp>
      <p:grpSp>
        <p:nvGrpSpPr>
          <p:cNvPr id="593" name="Google Shape;593;p32"/>
          <p:cNvGrpSpPr/>
          <p:nvPr/>
        </p:nvGrpSpPr>
        <p:grpSpPr>
          <a:xfrm>
            <a:off x="1740247" y="2227891"/>
            <a:ext cx="3413490" cy="3911401"/>
            <a:chOff x="671329" y="32907"/>
            <a:chExt cx="3413490" cy="3911401"/>
          </a:xfrm>
        </p:grpSpPr>
        <p:sp>
          <p:nvSpPr>
            <p:cNvPr id="594" name="Google Shape;594;p32"/>
            <p:cNvSpPr/>
            <p:nvPr/>
          </p:nvSpPr>
          <p:spPr>
            <a:xfrm>
              <a:off x="671329"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751058" y="107946"/>
              <a:ext cx="1435118" cy="1219381"/>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751058"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txBox="1"/>
            <p:nvPr/>
          </p:nvSpPr>
          <p:spPr>
            <a:xfrm>
              <a:off x="751058"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Buzzer</a:t>
              </a:r>
              <a:endParaRPr sz="1600">
                <a:solidFill>
                  <a:schemeClr val="dk1"/>
                </a:solidFill>
                <a:latin typeface="Rockwell"/>
                <a:ea typeface="Rockwell"/>
                <a:cs typeface="Rockwell"/>
                <a:sym typeface="Rockwell"/>
              </a:endParaRPr>
            </a:p>
          </p:txBody>
        </p:sp>
        <p:sp>
          <p:nvSpPr>
            <p:cNvPr id="598" name="Google Shape;598;p32"/>
            <p:cNvSpPr/>
            <p:nvPr/>
          </p:nvSpPr>
          <p:spPr>
            <a:xfrm>
              <a:off x="2490243"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2569972" y="107946"/>
              <a:ext cx="1435118" cy="1219381"/>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2569972"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txBox="1"/>
            <p:nvPr/>
          </p:nvSpPr>
          <p:spPr>
            <a:xfrm>
              <a:off x="2569972"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Push Button</a:t>
              </a:r>
              <a:endParaRPr sz="1600">
                <a:solidFill>
                  <a:schemeClr val="dk1"/>
                </a:solidFill>
                <a:latin typeface="Rockwell"/>
                <a:ea typeface="Rockwell"/>
                <a:cs typeface="Rockwell"/>
                <a:sym typeface="Rockwell"/>
              </a:endParaRPr>
            </a:p>
          </p:txBody>
        </p:sp>
        <p:sp>
          <p:nvSpPr>
            <p:cNvPr id="602" name="Google Shape;602;p32"/>
            <p:cNvSpPr/>
            <p:nvPr/>
          </p:nvSpPr>
          <p:spPr>
            <a:xfrm>
              <a:off x="671329"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751058" y="2143375"/>
              <a:ext cx="1435118" cy="1219381"/>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751058"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txBox="1"/>
            <p:nvPr/>
          </p:nvSpPr>
          <p:spPr>
            <a:xfrm>
              <a:off x="751058"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9V battery</a:t>
              </a:r>
              <a:endParaRPr sz="1600">
                <a:solidFill>
                  <a:schemeClr val="dk1"/>
                </a:solidFill>
                <a:latin typeface="Rockwell"/>
                <a:ea typeface="Rockwell"/>
                <a:cs typeface="Rockwell"/>
                <a:sym typeface="Rockwell"/>
              </a:endParaRPr>
            </a:p>
          </p:txBody>
        </p:sp>
        <p:sp>
          <p:nvSpPr>
            <p:cNvPr id="606" name="Google Shape;606;p32"/>
            <p:cNvSpPr/>
            <p:nvPr/>
          </p:nvSpPr>
          <p:spPr>
            <a:xfrm>
              <a:off x="2490243"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2569972" y="2143375"/>
              <a:ext cx="1435118" cy="1219381"/>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2569972"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txBox="1"/>
            <p:nvPr/>
          </p:nvSpPr>
          <p:spPr>
            <a:xfrm>
              <a:off x="2569972"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Jumper Wires</a:t>
              </a:r>
              <a:endParaRPr sz="1600">
                <a:solidFill>
                  <a:schemeClr val="dk1"/>
                </a:solidFill>
                <a:latin typeface="Rockwell"/>
                <a:ea typeface="Rockwell"/>
                <a:cs typeface="Rockwell"/>
                <a:sym typeface="Rockwell"/>
              </a:endParaRPr>
            </a:p>
          </p:txBody>
        </p:sp>
      </p:grpSp>
      <p:sp>
        <p:nvSpPr>
          <p:cNvPr id="610" name="Google Shape;610;p3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11" name="Google Shape;611;p32"/>
          <p:cNvPicPr preferRelativeResize="0"/>
          <p:nvPr/>
        </p:nvPicPr>
        <p:blipFill rotWithShape="1">
          <a:blip r:embed="rId7">
            <a:alphaModFix/>
          </a:blip>
          <a:srcRect b="0" l="0" r="0" t="0"/>
          <a:stretch/>
        </p:blipFill>
        <p:spPr>
          <a:xfrm>
            <a:off x="8894509" y="104078"/>
            <a:ext cx="3197359" cy="813818"/>
          </a:xfrm>
          <a:prstGeom prst="rect">
            <a:avLst/>
          </a:prstGeom>
          <a:noFill/>
          <a:ln>
            <a:noFill/>
          </a:ln>
        </p:spPr>
      </p:pic>
      <p:pic>
        <p:nvPicPr>
          <p:cNvPr id="612" name="Google Shape;612;p32"/>
          <p:cNvPicPr preferRelativeResize="0"/>
          <p:nvPr>
            <p:ph idx="2" type="body"/>
          </p:nvPr>
        </p:nvPicPr>
        <p:blipFill rotWithShape="1">
          <a:blip r:embed="rId8">
            <a:alphaModFix/>
          </a:blip>
          <a:srcRect b="0" l="0" r="0" t="0"/>
          <a:stretch/>
        </p:blipFill>
        <p:spPr>
          <a:xfrm>
            <a:off x="6418263" y="2193925"/>
            <a:ext cx="4645025" cy="397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VARIABLE RESISTOR</a:t>
            </a:r>
            <a:endParaRPr/>
          </a:p>
        </p:txBody>
      </p:sp>
      <p:sp>
        <p:nvSpPr>
          <p:cNvPr id="618" name="Google Shape;618;p33"/>
          <p:cNvSpPr txBox="1"/>
          <p:nvPr>
            <p:ph idx="1" type="body"/>
          </p:nvPr>
        </p:nvSpPr>
        <p:spPr>
          <a:xfrm>
            <a:off x="1069848" y="1905420"/>
            <a:ext cx="10058400" cy="405079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A resistor of which the ohmic resistance </a:t>
            </a:r>
            <a:r>
              <a:rPr b="1" lang="en-US"/>
              <a:t>value can be adjusted</a:t>
            </a:r>
            <a:r>
              <a:rPr lang="en-US"/>
              <a:t>. Either mechanically (potentiometer, rheostat) or electronically (digital potentiometer).</a:t>
            </a:r>
            <a:endParaRPr/>
          </a:p>
          <a:p>
            <a:pPr indent="-182880" lvl="0" marL="182880" rtl="0" algn="l">
              <a:lnSpc>
                <a:spcPct val="90000"/>
              </a:lnSpc>
              <a:spcBef>
                <a:spcPts val="1200"/>
              </a:spcBef>
              <a:spcAft>
                <a:spcPts val="0"/>
              </a:spcAft>
              <a:buSzPts val="1700"/>
              <a:buChar char="▪"/>
            </a:pPr>
            <a:r>
              <a:rPr lang="en-US"/>
              <a:t>Pots connect two resistors internally, in series, and adjust a center tap between them creating an adjustable </a:t>
            </a:r>
            <a:r>
              <a:rPr lang="en-US" u="sng">
                <a:solidFill>
                  <a:schemeClr val="hlink"/>
                </a:solidFill>
                <a:hlinkClick r:id="rId3"/>
              </a:rPr>
              <a:t>voltage divider</a:t>
            </a:r>
            <a:r>
              <a:rPr lang="en-US"/>
              <a:t>.</a:t>
            </a:r>
            <a:endParaRPr/>
          </a:p>
          <a:p>
            <a:pPr indent="-182880" lvl="0" marL="182880" rtl="0" algn="l">
              <a:lnSpc>
                <a:spcPct val="90000"/>
              </a:lnSpc>
              <a:spcBef>
                <a:spcPts val="1200"/>
              </a:spcBef>
              <a:spcAft>
                <a:spcPts val="0"/>
              </a:spcAft>
              <a:buSzPts val="1700"/>
              <a:buChar char="▪"/>
            </a:pPr>
            <a:r>
              <a:rPr lang="en-US"/>
              <a:t>These variable resistors are often used for inputs, like volume knobs, which need to be adjustable.</a:t>
            </a:r>
            <a:endParaRPr b="1"/>
          </a:p>
          <a:p>
            <a:pPr indent="-74929" lvl="0" marL="182880" rtl="0" algn="l">
              <a:lnSpc>
                <a:spcPct val="90000"/>
              </a:lnSpc>
              <a:spcBef>
                <a:spcPts val="1200"/>
              </a:spcBef>
              <a:spcAft>
                <a:spcPts val="0"/>
              </a:spcAft>
              <a:buSzPts val="1700"/>
              <a:buNone/>
            </a:pPr>
            <a:r>
              <a:t/>
            </a:r>
            <a:endParaRPr/>
          </a:p>
        </p:txBody>
      </p:sp>
      <p:sp>
        <p:nvSpPr>
          <p:cNvPr id="619" name="Google Shape;619;p3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620" name="Google Shape;620;p33"/>
          <p:cNvGrpSpPr/>
          <p:nvPr/>
        </p:nvGrpSpPr>
        <p:grpSpPr>
          <a:xfrm>
            <a:off x="1375815" y="3902081"/>
            <a:ext cx="9440371" cy="2966179"/>
            <a:chOff x="968829" y="2543401"/>
            <a:chExt cx="7080278" cy="2224635"/>
          </a:xfrm>
        </p:grpSpPr>
        <p:grpSp>
          <p:nvGrpSpPr>
            <p:cNvPr id="621" name="Google Shape;621;p33"/>
            <p:cNvGrpSpPr/>
            <p:nvPr/>
          </p:nvGrpSpPr>
          <p:grpSpPr>
            <a:xfrm>
              <a:off x="968829" y="2721429"/>
              <a:ext cx="1458686" cy="2046607"/>
              <a:chOff x="968829" y="2721429"/>
              <a:chExt cx="1458686" cy="2046607"/>
            </a:xfrm>
          </p:grpSpPr>
          <p:pic>
            <p:nvPicPr>
              <p:cNvPr id="622" name="Google Shape;622;p33"/>
              <p:cNvPicPr preferRelativeResize="0"/>
              <p:nvPr/>
            </p:nvPicPr>
            <p:blipFill rotWithShape="1">
              <a:blip r:embed="rId4">
                <a:alphaModFix/>
              </a:blip>
              <a:srcRect b="17368" l="18747" r="14043" t="10407"/>
              <a:stretch/>
            </p:blipFill>
            <p:spPr>
              <a:xfrm>
                <a:off x="968829" y="2721429"/>
                <a:ext cx="1458686" cy="1567542"/>
              </a:xfrm>
              <a:prstGeom prst="rect">
                <a:avLst/>
              </a:prstGeom>
              <a:noFill/>
              <a:ln>
                <a:noFill/>
              </a:ln>
            </p:spPr>
          </p:pic>
          <p:sp>
            <p:nvSpPr>
              <p:cNvPr id="623" name="Google Shape;623;p33"/>
              <p:cNvSpPr txBox="1"/>
              <p:nvPr/>
            </p:nvSpPr>
            <p:spPr>
              <a:xfrm>
                <a:off x="1006611" y="4237121"/>
                <a:ext cx="1383118" cy="5309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Rockwell"/>
                    <a:ea typeface="Rockwell"/>
                    <a:cs typeface="Rockwell"/>
                    <a:sym typeface="Rockwell"/>
                  </a:rPr>
                  <a:t>Rotary</a:t>
                </a:r>
                <a:endParaRPr/>
              </a:p>
              <a:p>
                <a:pPr indent="0" lvl="0" marL="0" marR="0" rtl="0" algn="ctr">
                  <a:spcBef>
                    <a:spcPts val="0"/>
                  </a:spcBef>
                  <a:spcAft>
                    <a:spcPts val="0"/>
                  </a:spcAft>
                  <a:buNone/>
                </a:pPr>
                <a:r>
                  <a:rPr lang="en-US" sz="2000">
                    <a:solidFill>
                      <a:schemeClr val="dk1"/>
                    </a:solidFill>
                    <a:latin typeface="Rockwell"/>
                    <a:ea typeface="Rockwell"/>
                    <a:cs typeface="Rockwell"/>
                    <a:sym typeface="Rockwell"/>
                  </a:rPr>
                  <a:t>Potentiometer</a:t>
                </a:r>
                <a:endParaRPr sz="2000">
                  <a:solidFill>
                    <a:schemeClr val="dk1"/>
                  </a:solidFill>
                  <a:latin typeface="Rockwell"/>
                  <a:ea typeface="Rockwell"/>
                  <a:cs typeface="Rockwell"/>
                  <a:sym typeface="Rockwell"/>
                </a:endParaRPr>
              </a:p>
            </p:txBody>
          </p:sp>
        </p:grpSp>
        <p:grpSp>
          <p:nvGrpSpPr>
            <p:cNvPr id="624" name="Google Shape;624;p33"/>
            <p:cNvGrpSpPr/>
            <p:nvPr/>
          </p:nvGrpSpPr>
          <p:grpSpPr>
            <a:xfrm>
              <a:off x="2439250" y="2907129"/>
              <a:ext cx="1383118" cy="1860907"/>
              <a:chOff x="2439250" y="2907129"/>
              <a:chExt cx="1383118" cy="1860907"/>
            </a:xfrm>
          </p:grpSpPr>
          <p:pic>
            <p:nvPicPr>
              <p:cNvPr id="625" name="Google Shape;625;p33"/>
              <p:cNvPicPr preferRelativeResize="0"/>
              <p:nvPr/>
            </p:nvPicPr>
            <p:blipFill rotWithShape="1">
              <a:blip r:embed="rId5">
                <a:alphaModFix/>
              </a:blip>
              <a:srcRect b="891" l="12635" r="9143" t="567"/>
              <a:stretch/>
            </p:blipFill>
            <p:spPr>
              <a:xfrm>
                <a:off x="2576178" y="2907129"/>
                <a:ext cx="1121229" cy="1412458"/>
              </a:xfrm>
              <a:prstGeom prst="rect">
                <a:avLst/>
              </a:prstGeom>
              <a:noFill/>
              <a:ln>
                <a:noFill/>
              </a:ln>
            </p:spPr>
          </p:pic>
          <p:sp>
            <p:nvSpPr>
              <p:cNvPr id="626" name="Google Shape;626;p33"/>
              <p:cNvSpPr txBox="1"/>
              <p:nvPr/>
            </p:nvSpPr>
            <p:spPr>
              <a:xfrm>
                <a:off x="2439250" y="4237121"/>
                <a:ext cx="1383118" cy="5309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Rockwell"/>
                    <a:ea typeface="Rockwell"/>
                    <a:cs typeface="Rockwell"/>
                    <a:sym typeface="Rockwell"/>
                  </a:rPr>
                  <a:t>Trimmer</a:t>
                </a:r>
                <a:endParaRPr/>
              </a:p>
              <a:p>
                <a:pPr indent="0" lvl="0" marL="0" marR="0" rtl="0" algn="ctr">
                  <a:spcBef>
                    <a:spcPts val="0"/>
                  </a:spcBef>
                  <a:spcAft>
                    <a:spcPts val="0"/>
                  </a:spcAft>
                  <a:buNone/>
                </a:pPr>
                <a:r>
                  <a:rPr lang="en-US" sz="2000">
                    <a:solidFill>
                      <a:schemeClr val="dk1"/>
                    </a:solidFill>
                    <a:latin typeface="Rockwell"/>
                    <a:ea typeface="Rockwell"/>
                    <a:cs typeface="Rockwell"/>
                    <a:sym typeface="Rockwell"/>
                  </a:rPr>
                  <a:t>Potentiometer</a:t>
                </a:r>
                <a:endParaRPr sz="2000">
                  <a:solidFill>
                    <a:schemeClr val="dk1"/>
                  </a:solidFill>
                  <a:latin typeface="Rockwell"/>
                  <a:ea typeface="Rockwell"/>
                  <a:cs typeface="Rockwell"/>
                  <a:sym typeface="Rockwell"/>
                </a:endParaRPr>
              </a:p>
            </p:txBody>
          </p:sp>
        </p:grpSp>
        <p:grpSp>
          <p:nvGrpSpPr>
            <p:cNvPr id="627" name="Google Shape;627;p33"/>
            <p:cNvGrpSpPr/>
            <p:nvPr/>
          </p:nvGrpSpPr>
          <p:grpSpPr>
            <a:xfrm>
              <a:off x="3846070" y="2543401"/>
              <a:ext cx="1937658" cy="2089349"/>
              <a:chOff x="3846070" y="2543401"/>
              <a:chExt cx="1937658" cy="2089349"/>
            </a:xfrm>
          </p:grpSpPr>
          <p:pic>
            <p:nvPicPr>
              <p:cNvPr id="628" name="Google Shape;628;p33"/>
              <p:cNvPicPr preferRelativeResize="0"/>
              <p:nvPr/>
            </p:nvPicPr>
            <p:blipFill rotWithShape="1">
              <a:blip r:embed="rId6">
                <a:alphaModFix/>
              </a:blip>
              <a:srcRect b="22541" l="24328" r="15329" t="22144"/>
              <a:stretch/>
            </p:blipFill>
            <p:spPr>
              <a:xfrm>
                <a:off x="3846070" y="2543401"/>
                <a:ext cx="1937658" cy="1776186"/>
              </a:xfrm>
              <a:prstGeom prst="rect">
                <a:avLst/>
              </a:prstGeom>
              <a:noFill/>
              <a:ln>
                <a:noFill/>
              </a:ln>
            </p:spPr>
          </p:pic>
          <p:sp>
            <p:nvSpPr>
              <p:cNvPr id="629" name="Google Shape;629;p33"/>
              <p:cNvSpPr txBox="1"/>
              <p:nvPr/>
            </p:nvSpPr>
            <p:spPr>
              <a:xfrm>
                <a:off x="4164336" y="4332667"/>
                <a:ext cx="1301126" cy="3000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Rockwell"/>
                    <a:ea typeface="Rockwell"/>
                    <a:cs typeface="Rockwell"/>
                    <a:sym typeface="Rockwell"/>
                  </a:rPr>
                  <a:t>Photoresistor</a:t>
                </a:r>
                <a:endParaRPr sz="2000">
                  <a:solidFill>
                    <a:schemeClr val="dk1"/>
                  </a:solidFill>
                  <a:latin typeface="Rockwell"/>
                  <a:ea typeface="Rockwell"/>
                  <a:cs typeface="Rockwell"/>
                  <a:sym typeface="Rockwell"/>
                </a:endParaRPr>
              </a:p>
            </p:txBody>
          </p:sp>
        </p:grpSp>
        <p:grpSp>
          <p:nvGrpSpPr>
            <p:cNvPr id="630" name="Google Shape;630;p33"/>
            <p:cNvGrpSpPr/>
            <p:nvPr/>
          </p:nvGrpSpPr>
          <p:grpSpPr>
            <a:xfrm>
              <a:off x="5861075" y="2831763"/>
              <a:ext cx="2188032" cy="1865131"/>
              <a:chOff x="5558537" y="2723923"/>
              <a:chExt cx="2188032" cy="1865131"/>
            </a:xfrm>
          </p:grpSpPr>
          <p:pic>
            <p:nvPicPr>
              <p:cNvPr id="631" name="Google Shape;631;p33"/>
              <p:cNvPicPr preferRelativeResize="0"/>
              <p:nvPr/>
            </p:nvPicPr>
            <p:blipFill rotWithShape="1">
              <a:blip r:embed="rId7">
                <a:alphaModFix/>
              </a:blip>
              <a:srcRect b="0" l="0" r="0" t="0"/>
              <a:stretch/>
            </p:blipFill>
            <p:spPr>
              <a:xfrm>
                <a:off x="5558537" y="2723923"/>
                <a:ext cx="2188032" cy="1606015"/>
              </a:xfrm>
              <a:prstGeom prst="rect">
                <a:avLst/>
              </a:prstGeom>
              <a:noFill/>
              <a:ln>
                <a:noFill/>
              </a:ln>
            </p:spPr>
          </p:pic>
          <p:sp>
            <p:nvSpPr>
              <p:cNvPr id="632" name="Google Shape;632;p33"/>
              <p:cNvSpPr txBox="1"/>
              <p:nvPr/>
            </p:nvSpPr>
            <p:spPr>
              <a:xfrm>
                <a:off x="6089927" y="4288971"/>
                <a:ext cx="1112852" cy="3000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Rockwell"/>
                    <a:ea typeface="Rockwell"/>
                    <a:cs typeface="Rockwell"/>
                    <a:sym typeface="Rockwell"/>
                  </a:rPr>
                  <a:t>Thermistor</a:t>
                </a:r>
                <a:endParaRPr/>
              </a:p>
            </p:txBody>
          </p:sp>
        </p:grpSp>
      </p:grpSp>
      <p:pic>
        <p:nvPicPr>
          <p:cNvPr id="633" name="Google Shape;633;p33"/>
          <p:cNvPicPr preferRelativeResize="0"/>
          <p:nvPr/>
        </p:nvPicPr>
        <p:blipFill rotWithShape="1">
          <a:blip r:embed="rId8">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6: LED BRIGHTNESS CONTROL</a:t>
            </a:r>
            <a:endParaRPr/>
          </a:p>
        </p:txBody>
      </p:sp>
      <p:grpSp>
        <p:nvGrpSpPr>
          <p:cNvPr id="639" name="Google Shape;639;p34"/>
          <p:cNvGrpSpPr/>
          <p:nvPr/>
        </p:nvGrpSpPr>
        <p:grpSpPr>
          <a:xfrm>
            <a:off x="1740247" y="2227891"/>
            <a:ext cx="3413490" cy="3911401"/>
            <a:chOff x="671329" y="32907"/>
            <a:chExt cx="3413490" cy="3911401"/>
          </a:xfrm>
        </p:grpSpPr>
        <p:sp>
          <p:nvSpPr>
            <p:cNvPr id="640" name="Google Shape;640;p34"/>
            <p:cNvSpPr/>
            <p:nvPr/>
          </p:nvSpPr>
          <p:spPr>
            <a:xfrm>
              <a:off x="671329"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751058" y="107946"/>
              <a:ext cx="1435118" cy="1219381"/>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751058"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txBox="1"/>
            <p:nvPr/>
          </p:nvSpPr>
          <p:spPr>
            <a:xfrm>
              <a:off x="751058"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LED</a:t>
              </a:r>
              <a:endParaRPr sz="1600">
                <a:solidFill>
                  <a:schemeClr val="dk1"/>
                </a:solidFill>
                <a:latin typeface="Rockwell"/>
                <a:ea typeface="Rockwell"/>
                <a:cs typeface="Rockwell"/>
                <a:sym typeface="Rockwell"/>
              </a:endParaRPr>
            </a:p>
          </p:txBody>
        </p:sp>
        <p:sp>
          <p:nvSpPr>
            <p:cNvPr id="644" name="Google Shape;644;p34"/>
            <p:cNvSpPr/>
            <p:nvPr/>
          </p:nvSpPr>
          <p:spPr>
            <a:xfrm>
              <a:off x="2490243" y="32907"/>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2569972" y="107946"/>
              <a:ext cx="1435118" cy="1219381"/>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2569972" y="132732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txBox="1"/>
            <p:nvPr/>
          </p:nvSpPr>
          <p:spPr>
            <a:xfrm>
              <a:off x="2569972" y="132732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Jumper Wires</a:t>
              </a:r>
              <a:endParaRPr sz="1600">
                <a:solidFill>
                  <a:schemeClr val="dk1"/>
                </a:solidFill>
                <a:latin typeface="Rockwell"/>
                <a:ea typeface="Rockwell"/>
                <a:cs typeface="Rockwell"/>
                <a:sym typeface="Rockwell"/>
              </a:endParaRPr>
            </a:p>
          </p:txBody>
        </p:sp>
        <p:sp>
          <p:nvSpPr>
            <p:cNvPr id="648" name="Google Shape;648;p34"/>
            <p:cNvSpPr/>
            <p:nvPr/>
          </p:nvSpPr>
          <p:spPr>
            <a:xfrm>
              <a:off x="671329"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751058" y="2143375"/>
              <a:ext cx="1435118" cy="1219381"/>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751058"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txBox="1"/>
            <p:nvPr/>
          </p:nvSpPr>
          <p:spPr>
            <a:xfrm>
              <a:off x="751058"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9V battery</a:t>
              </a:r>
              <a:endParaRPr sz="1600">
                <a:solidFill>
                  <a:schemeClr val="dk1"/>
                </a:solidFill>
                <a:latin typeface="Rockwell"/>
                <a:ea typeface="Rockwell"/>
                <a:cs typeface="Rockwell"/>
                <a:sym typeface="Rockwell"/>
              </a:endParaRPr>
            </a:p>
          </p:txBody>
        </p:sp>
        <p:sp>
          <p:nvSpPr>
            <p:cNvPr id="652" name="Google Shape;652;p34"/>
            <p:cNvSpPr/>
            <p:nvPr/>
          </p:nvSpPr>
          <p:spPr>
            <a:xfrm>
              <a:off x="2490243" y="2068336"/>
              <a:ext cx="1594576" cy="1875972"/>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2569972" y="2143375"/>
              <a:ext cx="1435118" cy="1219381"/>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2569972" y="3362757"/>
              <a:ext cx="1435118" cy="506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txBox="1"/>
            <p:nvPr/>
          </p:nvSpPr>
          <p:spPr>
            <a:xfrm>
              <a:off x="2569972" y="3362757"/>
              <a:ext cx="1435118" cy="506512"/>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lang="en-US" sz="1600">
                  <a:solidFill>
                    <a:schemeClr val="dk1"/>
                  </a:solidFill>
                  <a:latin typeface="Rockwell"/>
                  <a:ea typeface="Rockwell"/>
                  <a:cs typeface="Rockwell"/>
                  <a:sym typeface="Rockwell"/>
                </a:rPr>
                <a:t>Potentiometer</a:t>
              </a:r>
              <a:endParaRPr sz="1600">
                <a:solidFill>
                  <a:schemeClr val="dk1"/>
                </a:solidFill>
                <a:latin typeface="Rockwell"/>
                <a:ea typeface="Rockwell"/>
                <a:cs typeface="Rockwell"/>
                <a:sym typeface="Rockwell"/>
              </a:endParaRPr>
            </a:p>
          </p:txBody>
        </p:sp>
      </p:grpSp>
      <p:sp>
        <p:nvSpPr>
          <p:cNvPr id="656" name="Google Shape;656;p3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57" name="Google Shape;657;p34"/>
          <p:cNvPicPr preferRelativeResize="0"/>
          <p:nvPr/>
        </p:nvPicPr>
        <p:blipFill rotWithShape="1">
          <a:blip r:embed="rId7">
            <a:alphaModFix/>
          </a:blip>
          <a:srcRect b="0" l="0" r="0" t="0"/>
          <a:stretch/>
        </p:blipFill>
        <p:spPr>
          <a:xfrm>
            <a:off x="8894509" y="104078"/>
            <a:ext cx="3197359" cy="813818"/>
          </a:xfrm>
          <a:prstGeom prst="rect">
            <a:avLst/>
          </a:prstGeom>
          <a:noFill/>
          <a:ln>
            <a:noFill/>
          </a:ln>
        </p:spPr>
      </p:pic>
      <p:pic>
        <p:nvPicPr>
          <p:cNvPr id="658" name="Google Shape;658;p34"/>
          <p:cNvPicPr preferRelativeResize="0"/>
          <p:nvPr>
            <p:ph idx="2" type="body"/>
          </p:nvPr>
        </p:nvPicPr>
        <p:blipFill rotWithShape="1">
          <a:blip r:embed="rId8">
            <a:alphaModFix/>
          </a:blip>
          <a:srcRect b="0" l="0" r="0" t="0"/>
          <a:stretch/>
        </p:blipFill>
        <p:spPr>
          <a:xfrm>
            <a:off x="6435725" y="2193925"/>
            <a:ext cx="4610100" cy="397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5"/>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POTENTIOMETER INTERFACE</a:t>
            </a:r>
            <a:endParaRPr/>
          </a:p>
        </p:txBody>
      </p:sp>
      <p:sp>
        <p:nvSpPr>
          <p:cNvPr id="664" name="Google Shape;664;p35"/>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530"/>
              <a:buNone/>
            </a:pPr>
            <a:r>
              <a:rPr lang="en-US" sz="1800"/>
              <a:t>LED brightness is control by the rotary potentiometer.</a:t>
            </a:r>
            <a:endParaRPr/>
          </a:p>
          <a:p>
            <a:pPr indent="0" lvl="0" marL="0" rtl="0" algn="l">
              <a:lnSpc>
                <a:spcPct val="100000"/>
              </a:lnSpc>
              <a:spcBef>
                <a:spcPts val="1000"/>
              </a:spcBef>
              <a:spcAft>
                <a:spcPts val="0"/>
              </a:spcAft>
              <a:buSzPts val="1530"/>
              <a:buNone/>
            </a:pPr>
            <a:r>
              <a:rPr lang="en-US" sz="1800"/>
              <a:t>When resistance of potentiometer is low, the LED brightness is high.</a:t>
            </a:r>
            <a:endParaRPr/>
          </a:p>
          <a:p>
            <a:pPr indent="0" lvl="0" marL="0" rtl="0" algn="l">
              <a:lnSpc>
                <a:spcPct val="100000"/>
              </a:lnSpc>
              <a:spcBef>
                <a:spcPts val="1000"/>
              </a:spcBef>
              <a:spcAft>
                <a:spcPts val="0"/>
              </a:spcAft>
              <a:buSzPts val="1530"/>
              <a:buNone/>
            </a:pPr>
            <a:r>
              <a:rPr lang="en-US" sz="1800"/>
              <a:t>When resistance of potentiometer is high, the LED brightness is low.</a:t>
            </a:r>
            <a:endParaRPr sz="1800"/>
          </a:p>
        </p:txBody>
      </p:sp>
      <p:pic>
        <p:nvPicPr>
          <p:cNvPr id="665" name="Google Shape;665;p35"/>
          <p:cNvPicPr preferRelativeResize="0"/>
          <p:nvPr>
            <p:ph idx="1" type="body"/>
          </p:nvPr>
        </p:nvPicPr>
        <p:blipFill rotWithShape="1">
          <a:blip r:embed="rId3">
            <a:alphaModFix/>
          </a:blip>
          <a:srcRect b="0" l="0" r="0" t="0"/>
          <a:stretch/>
        </p:blipFill>
        <p:spPr>
          <a:xfrm>
            <a:off x="847725" y="685800"/>
            <a:ext cx="6692900" cy="5019675"/>
          </a:xfrm>
          <a:prstGeom prst="rect">
            <a:avLst/>
          </a:prstGeom>
          <a:noFill/>
          <a:ln>
            <a:noFill/>
          </a:ln>
        </p:spPr>
      </p:pic>
      <p:pic>
        <p:nvPicPr>
          <p:cNvPr id="666" name="Google Shape;666;p35"/>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6"/>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TRANSISTOR</a:t>
            </a:r>
            <a:endParaRPr/>
          </a:p>
        </p:txBody>
      </p:sp>
      <p:sp>
        <p:nvSpPr>
          <p:cNvPr id="672" name="Google Shape;672;p36"/>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A </a:t>
            </a:r>
            <a:r>
              <a:rPr b="1" lang="en-US"/>
              <a:t>Transistor</a:t>
            </a:r>
            <a:r>
              <a:rPr lang="en-US"/>
              <a:t> is a three terminal semiconductor device that regulates current or voltage flow and acts as a switch or gate for signals.</a:t>
            </a:r>
            <a:endParaRPr/>
          </a:p>
          <a:p>
            <a:pPr indent="-182880" lvl="0" marL="182880" rtl="0" algn="l">
              <a:lnSpc>
                <a:spcPct val="90000"/>
              </a:lnSpc>
              <a:spcBef>
                <a:spcPts val="1200"/>
              </a:spcBef>
              <a:spcAft>
                <a:spcPts val="0"/>
              </a:spcAft>
              <a:buSzPts val="1700"/>
              <a:buChar char="▪"/>
            </a:pPr>
            <a:r>
              <a:rPr lang="en-US"/>
              <a:t>A transistor is a semiconductor device used to amplify or switch electrical signals and power.</a:t>
            </a:r>
            <a:endParaRPr/>
          </a:p>
          <a:p>
            <a:pPr indent="-182880" lvl="0" marL="182880" rtl="0" algn="l">
              <a:lnSpc>
                <a:spcPct val="90000"/>
              </a:lnSpc>
              <a:spcBef>
                <a:spcPts val="1200"/>
              </a:spcBef>
              <a:spcAft>
                <a:spcPts val="0"/>
              </a:spcAft>
              <a:buSzPts val="1700"/>
              <a:buChar char="▪"/>
            </a:pPr>
            <a:r>
              <a:rPr lang="en-US"/>
              <a:t>It is composed of semiconductor material, usually with at least three terminals for connection to an electronic circuit.</a:t>
            </a:r>
            <a:endParaRPr/>
          </a:p>
        </p:txBody>
      </p:sp>
      <p:pic>
        <p:nvPicPr>
          <p:cNvPr descr="How transistors work (Simple) - YouTube" id="673" name="Google Shape;673;p36"/>
          <p:cNvPicPr preferRelativeResize="0"/>
          <p:nvPr>
            <p:ph idx="2" type="body"/>
          </p:nvPr>
        </p:nvPicPr>
        <p:blipFill rotWithShape="1">
          <a:blip r:embed="rId3">
            <a:alphaModFix/>
          </a:blip>
          <a:srcRect b="0" l="0" r="0" t="0"/>
          <a:stretch/>
        </p:blipFill>
        <p:spPr>
          <a:xfrm>
            <a:off x="6374216" y="2194561"/>
            <a:ext cx="4754033" cy="3565524"/>
          </a:xfrm>
          <a:prstGeom prst="rect">
            <a:avLst/>
          </a:prstGeom>
          <a:noFill/>
          <a:ln>
            <a:noFill/>
          </a:ln>
        </p:spPr>
      </p:pic>
      <p:sp>
        <p:nvSpPr>
          <p:cNvPr id="674" name="Google Shape;674;p3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75" name="Google Shape;675;p36"/>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TYPE OF TRANSISTOR</a:t>
            </a:r>
            <a:endParaRPr/>
          </a:p>
        </p:txBody>
      </p:sp>
      <p:sp>
        <p:nvSpPr>
          <p:cNvPr id="681" name="Google Shape;681;p37"/>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N type transistor</a:t>
            </a:r>
            <a:endParaRPr/>
          </a:p>
        </p:txBody>
      </p:sp>
      <p:pic>
        <p:nvPicPr>
          <p:cNvPr id="682" name="Google Shape;682;p37"/>
          <p:cNvPicPr preferRelativeResize="0"/>
          <p:nvPr>
            <p:ph idx="2" type="body"/>
          </p:nvPr>
        </p:nvPicPr>
        <p:blipFill rotWithShape="1">
          <a:blip r:embed="rId3">
            <a:alphaModFix/>
          </a:blip>
          <a:srcRect b="0" l="0" r="0" t="0"/>
          <a:stretch/>
        </p:blipFill>
        <p:spPr>
          <a:xfrm>
            <a:off x="978877" y="2826516"/>
            <a:ext cx="4842803" cy="2645371"/>
          </a:xfrm>
          <a:prstGeom prst="rect">
            <a:avLst/>
          </a:prstGeom>
          <a:noFill/>
          <a:ln>
            <a:noFill/>
          </a:ln>
        </p:spPr>
      </p:pic>
      <p:sp>
        <p:nvSpPr>
          <p:cNvPr id="683" name="Google Shape;683;p37"/>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P type Transistor</a:t>
            </a:r>
            <a:endParaRPr/>
          </a:p>
        </p:txBody>
      </p:sp>
      <p:pic>
        <p:nvPicPr>
          <p:cNvPr id="684" name="Google Shape;684;p37"/>
          <p:cNvPicPr preferRelativeResize="0"/>
          <p:nvPr>
            <p:ph idx="4" type="body"/>
          </p:nvPr>
        </p:nvPicPr>
        <p:blipFill rotWithShape="1">
          <a:blip r:embed="rId4">
            <a:alphaModFix/>
          </a:blip>
          <a:srcRect b="0" l="0" r="0" t="0"/>
          <a:stretch/>
        </p:blipFill>
        <p:spPr>
          <a:xfrm>
            <a:off x="6364224" y="2826516"/>
            <a:ext cx="5063173" cy="2507779"/>
          </a:xfrm>
          <a:prstGeom prst="rect">
            <a:avLst/>
          </a:prstGeom>
          <a:noFill/>
          <a:ln>
            <a:noFill/>
          </a:ln>
        </p:spPr>
      </p:pic>
      <p:sp>
        <p:nvSpPr>
          <p:cNvPr id="685" name="Google Shape;685;p3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86" name="Google Shape;686;p37"/>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WORKING OF NPN AND PNP TRANSISTOR</a:t>
            </a:r>
            <a:endParaRPr/>
          </a:p>
        </p:txBody>
      </p:sp>
      <p:pic>
        <p:nvPicPr>
          <p:cNvPr id="692" name="Google Shape;692;p38"/>
          <p:cNvPicPr preferRelativeResize="0"/>
          <p:nvPr>
            <p:ph idx="1" type="body"/>
          </p:nvPr>
        </p:nvPicPr>
        <p:blipFill rotWithShape="1">
          <a:blip r:embed="rId3">
            <a:alphaModFix/>
          </a:blip>
          <a:srcRect b="0" l="0" r="0" t="0"/>
          <a:stretch/>
        </p:blipFill>
        <p:spPr>
          <a:xfrm>
            <a:off x="2498019" y="2120900"/>
            <a:ext cx="7202311" cy="40513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693" name="Google Shape;693;p38"/>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7: TRANSISTOR AS A SWITCH</a:t>
            </a:r>
            <a:endParaRPr/>
          </a:p>
        </p:txBody>
      </p:sp>
      <p:grpSp>
        <p:nvGrpSpPr>
          <p:cNvPr id="699" name="Google Shape;699;p39"/>
          <p:cNvGrpSpPr/>
          <p:nvPr/>
        </p:nvGrpSpPr>
        <p:grpSpPr>
          <a:xfrm>
            <a:off x="1069119" y="2406050"/>
            <a:ext cx="4755746" cy="3555082"/>
            <a:chOff x="201" y="211066"/>
            <a:chExt cx="4755746" cy="3555082"/>
          </a:xfrm>
        </p:grpSpPr>
        <p:sp>
          <p:nvSpPr>
            <p:cNvPr id="700" name="Google Shape;700;p39"/>
            <p:cNvSpPr/>
            <p:nvPr/>
          </p:nvSpPr>
          <p:spPr>
            <a:xfrm>
              <a:off x="201"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72667" y="279269"/>
              <a:ext cx="1304383" cy="1108299"/>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72667"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txBox="1"/>
            <p:nvPr/>
          </p:nvSpPr>
          <p:spPr>
            <a:xfrm>
              <a:off x="72667" y="1387568"/>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LED</a:t>
              </a:r>
              <a:endParaRPr sz="1300">
                <a:solidFill>
                  <a:schemeClr val="dk1"/>
                </a:solidFill>
                <a:latin typeface="Rockwell"/>
                <a:ea typeface="Rockwell"/>
                <a:cs typeface="Rockwell"/>
                <a:sym typeface="Rockwell"/>
              </a:endParaRPr>
            </a:p>
          </p:txBody>
        </p:sp>
        <p:sp>
          <p:nvSpPr>
            <p:cNvPr id="704" name="Google Shape;704;p39"/>
            <p:cNvSpPr/>
            <p:nvPr/>
          </p:nvSpPr>
          <p:spPr>
            <a:xfrm>
              <a:off x="1653417"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1725882" y="279269"/>
              <a:ext cx="1304383" cy="1108299"/>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1725882"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txBox="1"/>
            <p:nvPr/>
          </p:nvSpPr>
          <p:spPr>
            <a:xfrm>
              <a:off x="1725882" y="1387568"/>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Resistor x 2</a:t>
              </a:r>
              <a:endParaRPr sz="1300">
                <a:solidFill>
                  <a:schemeClr val="dk1"/>
                </a:solidFill>
                <a:latin typeface="Rockwell"/>
                <a:ea typeface="Rockwell"/>
                <a:cs typeface="Rockwell"/>
                <a:sym typeface="Rockwell"/>
              </a:endParaRPr>
            </a:p>
          </p:txBody>
        </p:sp>
        <p:sp>
          <p:nvSpPr>
            <p:cNvPr id="708" name="Google Shape;708;p39"/>
            <p:cNvSpPr/>
            <p:nvPr/>
          </p:nvSpPr>
          <p:spPr>
            <a:xfrm>
              <a:off x="3306633" y="211066"/>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3379098" y="279269"/>
              <a:ext cx="1304383" cy="1108299"/>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3379098" y="1387568"/>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txBox="1"/>
            <p:nvPr/>
          </p:nvSpPr>
          <p:spPr>
            <a:xfrm>
              <a:off x="3379098" y="1387568"/>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Push button</a:t>
              </a:r>
              <a:endParaRPr sz="1300">
                <a:solidFill>
                  <a:schemeClr val="dk1"/>
                </a:solidFill>
                <a:latin typeface="Rockwell"/>
                <a:ea typeface="Rockwell"/>
                <a:cs typeface="Rockwell"/>
                <a:sym typeface="Rockwell"/>
              </a:endParaRPr>
            </a:p>
          </p:txBody>
        </p:sp>
        <p:sp>
          <p:nvSpPr>
            <p:cNvPr id="712" name="Google Shape;712;p39"/>
            <p:cNvSpPr/>
            <p:nvPr/>
          </p:nvSpPr>
          <p:spPr>
            <a:xfrm>
              <a:off x="201"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72667" y="2129276"/>
              <a:ext cx="1304383" cy="1108299"/>
            </a:xfrm>
            <a:prstGeom prst="rect">
              <a:avLst/>
            </a:prstGeom>
            <a:blipFill rotWithShape="1">
              <a:blip r:embed="rId6">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72667"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txBox="1"/>
            <p:nvPr/>
          </p:nvSpPr>
          <p:spPr>
            <a:xfrm>
              <a:off x="72667" y="3237576"/>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9V battery</a:t>
              </a:r>
              <a:endParaRPr sz="1300">
                <a:solidFill>
                  <a:schemeClr val="dk1"/>
                </a:solidFill>
                <a:latin typeface="Rockwell"/>
                <a:ea typeface="Rockwell"/>
                <a:cs typeface="Rockwell"/>
                <a:sym typeface="Rockwell"/>
              </a:endParaRPr>
            </a:p>
          </p:txBody>
        </p:sp>
        <p:sp>
          <p:nvSpPr>
            <p:cNvPr id="716" name="Google Shape;716;p39"/>
            <p:cNvSpPr/>
            <p:nvPr/>
          </p:nvSpPr>
          <p:spPr>
            <a:xfrm>
              <a:off x="1653417"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1725882" y="2129276"/>
              <a:ext cx="1304383" cy="1108299"/>
            </a:xfrm>
            <a:prstGeom prst="rect">
              <a:avLst/>
            </a:prstGeom>
            <a:blipFill rotWithShape="1">
              <a:blip r:embed="rId7">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1725882"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txBox="1"/>
            <p:nvPr/>
          </p:nvSpPr>
          <p:spPr>
            <a:xfrm>
              <a:off x="1725882" y="3237576"/>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BC547 transistor</a:t>
              </a:r>
              <a:endParaRPr sz="1300">
                <a:solidFill>
                  <a:schemeClr val="dk1"/>
                </a:solidFill>
                <a:latin typeface="Rockwell"/>
                <a:ea typeface="Rockwell"/>
                <a:cs typeface="Rockwell"/>
                <a:sym typeface="Rockwell"/>
              </a:endParaRPr>
            </a:p>
          </p:txBody>
        </p:sp>
        <p:sp>
          <p:nvSpPr>
            <p:cNvPr id="720" name="Google Shape;720;p39"/>
            <p:cNvSpPr/>
            <p:nvPr/>
          </p:nvSpPr>
          <p:spPr>
            <a:xfrm>
              <a:off x="3306633" y="2061073"/>
              <a:ext cx="1449314" cy="1705075"/>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3379098" y="2129276"/>
              <a:ext cx="1304383" cy="1108299"/>
            </a:xfrm>
            <a:prstGeom prst="rect">
              <a:avLst/>
            </a:prstGeom>
            <a:blipFill rotWithShape="1">
              <a:blip r:embed="rId8">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3379098" y="3237576"/>
              <a:ext cx="1304383" cy="4603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txBox="1"/>
            <p:nvPr/>
          </p:nvSpPr>
          <p:spPr>
            <a:xfrm>
              <a:off x="3379098" y="3237576"/>
              <a:ext cx="1304383" cy="46037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en-US" sz="1300">
                  <a:solidFill>
                    <a:schemeClr val="dk1"/>
                  </a:solidFill>
                  <a:latin typeface="Rockwell"/>
                  <a:ea typeface="Rockwell"/>
                  <a:cs typeface="Rockwell"/>
                  <a:sym typeface="Rockwell"/>
                </a:rPr>
                <a:t>Jumper Wires</a:t>
              </a:r>
              <a:endParaRPr sz="1300">
                <a:solidFill>
                  <a:schemeClr val="dk1"/>
                </a:solidFill>
                <a:latin typeface="Rockwell"/>
                <a:ea typeface="Rockwell"/>
                <a:cs typeface="Rockwell"/>
                <a:sym typeface="Rockwell"/>
              </a:endParaRPr>
            </a:p>
          </p:txBody>
        </p:sp>
      </p:grpSp>
      <p:sp>
        <p:nvSpPr>
          <p:cNvPr id="724" name="Google Shape;724;p3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25" name="Google Shape;725;p39"/>
          <p:cNvPicPr preferRelativeResize="0"/>
          <p:nvPr/>
        </p:nvPicPr>
        <p:blipFill rotWithShape="1">
          <a:blip r:embed="rId9">
            <a:alphaModFix/>
          </a:blip>
          <a:srcRect b="0" l="0" r="0" t="0"/>
          <a:stretch/>
        </p:blipFill>
        <p:spPr>
          <a:xfrm>
            <a:off x="8894509" y="104078"/>
            <a:ext cx="3197359" cy="813818"/>
          </a:xfrm>
          <a:prstGeom prst="rect">
            <a:avLst/>
          </a:prstGeom>
          <a:noFill/>
          <a:ln>
            <a:noFill/>
          </a:ln>
        </p:spPr>
      </p:pic>
      <p:pic>
        <p:nvPicPr>
          <p:cNvPr id="726" name="Google Shape;726;p39"/>
          <p:cNvPicPr preferRelativeResize="0"/>
          <p:nvPr>
            <p:ph idx="2" type="body"/>
          </p:nvPr>
        </p:nvPicPr>
        <p:blipFill rotWithShape="1">
          <a:blip r:embed="rId10">
            <a:alphaModFix/>
          </a:blip>
          <a:srcRect b="0" l="0" r="0" t="0"/>
          <a:stretch/>
        </p:blipFill>
        <p:spPr>
          <a:xfrm>
            <a:off x="6962775" y="2193925"/>
            <a:ext cx="3556000" cy="397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BASIC ELECTRONICS</a:t>
            </a:r>
            <a:endParaRPr/>
          </a:p>
        </p:txBody>
      </p:sp>
      <p:pic>
        <p:nvPicPr>
          <p:cNvPr id="135" name="Google Shape;135;p4"/>
          <p:cNvPicPr preferRelativeResize="0"/>
          <p:nvPr/>
        </p:nvPicPr>
        <p:blipFill rotWithShape="1">
          <a:blip r:embed="rId3">
            <a:alphaModFix/>
          </a:blip>
          <a:srcRect b="0" l="0" r="0" t="0"/>
          <a:stretch/>
        </p:blipFill>
        <p:spPr>
          <a:xfrm>
            <a:off x="1051560" y="4468031"/>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IC 555 TIMER</a:t>
            </a:r>
            <a:endParaRPr/>
          </a:p>
        </p:txBody>
      </p:sp>
      <p:grpSp>
        <p:nvGrpSpPr>
          <p:cNvPr id="732" name="Google Shape;732;p40"/>
          <p:cNvGrpSpPr/>
          <p:nvPr/>
        </p:nvGrpSpPr>
        <p:grpSpPr>
          <a:xfrm>
            <a:off x="1069848" y="1935654"/>
            <a:ext cx="10058399" cy="4595400"/>
            <a:chOff x="0" y="106854"/>
            <a:chExt cx="10058399" cy="4595400"/>
          </a:xfrm>
        </p:grpSpPr>
        <p:sp>
          <p:nvSpPr>
            <p:cNvPr id="733" name="Google Shape;733;p40"/>
            <p:cNvSpPr/>
            <p:nvPr/>
          </p:nvSpPr>
          <p:spPr>
            <a:xfrm>
              <a:off x="0" y="106854"/>
              <a:ext cx="10058399" cy="5615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txBox="1"/>
            <p:nvPr/>
          </p:nvSpPr>
          <p:spPr>
            <a:xfrm>
              <a:off x="27415" y="134269"/>
              <a:ext cx="10003569" cy="50676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The operating range of this IC ranges from </a:t>
              </a:r>
              <a:r>
                <a:rPr b="1" lang="en-US" sz="2400">
                  <a:solidFill>
                    <a:schemeClr val="lt1"/>
                  </a:solidFill>
                  <a:latin typeface="Rockwell"/>
                  <a:ea typeface="Rockwell"/>
                  <a:cs typeface="Rockwell"/>
                  <a:sym typeface="Rockwell"/>
                </a:rPr>
                <a:t>4.5V -15V DC </a:t>
              </a:r>
              <a:r>
                <a:rPr lang="en-US" sz="2400">
                  <a:solidFill>
                    <a:schemeClr val="lt1"/>
                  </a:solidFill>
                  <a:latin typeface="Rockwell"/>
                  <a:ea typeface="Rockwell"/>
                  <a:cs typeface="Rockwell"/>
                  <a:sym typeface="Rockwell"/>
                </a:rPr>
                <a:t>supply. </a:t>
              </a:r>
              <a:endParaRPr sz="2400">
                <a:solidFill>
                  <a:schemeClr val="lt1"/>
                </a:solidFill>
                <a:latin typeface="Rockwell"/>
                <a:ea typeface="Rockwell"/>
                <a:cs typeface="Rockwell"/>
                <a:sym typeface="Rockwell"/>
              </a:endParaRPr>
            </a:p>
          </p:txBody>
        </p:sp>
        <p:sp>
          <p:nvSpPr>
            <p:cNvPr id="735" name="Google Shape;735;p40"/>
            <p:cNvSpPr/>
            <p:nvPr/>
          </p:nvSpPr>
          <p:spPr>
            <a:xfrm>
              <a:off x="0" y="737574"/>
              <a:ext cx="10058399" cy="5615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txBox="1"/>
            <p:nvPr/>
          </p:nvSpPr>
          <p:spPr>
            <a:xfrm>
              <a:off x="27415" y="764989"/>
              <a:ext cx="10003569" cy="50676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The functional parts of the 555 timer IC include:</a:t>
              </a:r>
              <a:endParaRPr sz="2400">
                <a:solidFill>
                  <a:schemeClr val="lt1"/>
                </a:solidFill>
                <a:latin typeface="Rockwell"/>
                <a:ea typeface="Rockwell"/>
                <a:cs typeface="Rockwell"/>
                <a:sym typeface="Rockwell"/>
              </a:endParaRPr>
            </a:p>
          </p:txBody>
        </p:sp>
        <p:sp>
          <p:nvSpPr>
            <p:cNvPr id="737" name="Google Shape;737;p40"/>
            <p:cNvSpPr/>
            <p:nvPr/>
          </p:nvSpPr>
          <p:spPr>
            <a:xfrm>
              <a:off x="0" y="1299174"/>
              <a:ext cx="10058399" cy="12668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nvSpPr>
          <p:spPr>
            <a:xfrm>
              <a:off x="0" y="1299174"/>
              <a:ext cx="10058399" cy="1266840"/>
            </a:xfrm>
            <a:prstGeom prst="rect">
              <a:avLst/>
            </a:prstGeom>
            <a:noFill/>
            <a:ln>
              <a:noFill/>
            </a:ln>
          </p:spPr>
          <p:txBody>
            <a:bodyPr anchorCtr="0" anchor="t" bIns="30475" lIns="319350" spcFirstLastPara="1" rIns="170675" wrap="square" tIns="30475">
              <a:noAutofit/>
            </a:bodyPr>
            <a:lstStyle/>
            <a:p>
              <a:pPr indent="-171450" lvl="1" marL="171450" marR="0" rtl="0" algn="l">
                <a:lnSpc>
                  <a:spcPct val="90000"/>
                </a:lnSpc>
                <a:spcBef>
                  <a:spcPts val="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SR flip-flop</a:t>
              </a:r>
              <a:endParaRPr b="0" i="0" sz="1900" u="none" cap="none" strike="noStrike">
                <a:solidFill>
                  <a:schemeClr val="dk1"/>
                </a:solidFill>
                <a:latin typeface="Rockwell"/>
                <a:ea typeface="Rockwell"/>
                <a:cs typeface="Rockwell"/>
                <a:sym typeface="Rockwell"/>
              </a:endParaRPr>
            </a:p>
            <a:p>
              <a:pPr indent="-171450" lvl="1" marL="171450" marR="0" rtl="0" algn="l">
                <a:lnSpc>
                  <a:spcPct val="90000"/>
                </a:lnSpc>
                <a:spcBef>
                  <a:spcPts val="38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Voltage divider</a:t>
              </a:r>
              <a:endParaRPr b="0" i="0" sz="1900" u="none" cap="none" strike="noStrike">
                <a:solidFill>
                  <a:schemeClr val="dk1"/>
                </a:solidFill>
                <a:latin typeface="Rockwell"/>
                <a:ea typeface="Rockwell"/>
                <a:cs typeface="Rockwell"/>
                <a:sym typeface="Rockwell"/>
              </a:endParaRPr>
            </a:p>
            <a:p>
              <a:pPr indent="-171450" lvl="1" marL="171450" marR="0" rtl="0" algn="l">
                <a:lnSpc>
                  <a:spcPct val="90000"/>
                </a:lnSpc>
                <a:spcBef>
                  <a:spcPts val="38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Two comparators</a:t>
              </a:r>
              <a:endParaRPr b="0" i="0" sz="1900" u="none" cap="none" strike="noStrike">
                <a:solidFill>
                  <a:schemeClr val="dk1"/>
                </a:solidFill>
                <a:latin typeface="Rockwell"/>
                <a:ea typeface="Rockwell"/>
                <a:cs typeface="Rockwell"/>
                <a:sym typeface="Rockwell"/>
              </a:endParaRPr>
            </a:p>
            <a:p>
              <a:pPr indent="-171450" lvl="1" marL="171450" marR="0" rtl="0" algn="l">
                <a:lnSpc>
                  <a:spcPct val="90000"/>
                </a:lnSpc>
                <a:spcBef>
                  <a:spcPts val="38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Inverter.</a:t>
              </a:r>
              <a:endParaRPr b="0" i="0" sz="1900" u="none" cap="none" strike="noStrike">
                <a:solidFill>
                  <a:schemeClr val="dk1"/>
                </a:solidFill>
                <a:latin typeface="Rockwell"/>
                <a:ea typeface="Rockwell"/>
                <a:cs typeface="Rockwell"/>
                <a:sym typeface="Rockwell"/>
              </a:endParaRPr>
            </a:p>
          </p:txBody>
        </p:sp>
        <p:sp>
          <p:nvSpPr>
            <p:cNvPr id="739" name="Google Shape;739;p40"/>
            <p:cNvSpPr/>
            <p:nvPr/>
          </p:nvSpPr>
          <p:spPr>
            <a:xfrm>
              <a:off x="0" y="2566014"/>
              <a:ext cx="10058399" cy="5615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txBox="1"/>
            <p:nvPr/>
          </p:nvSpPr>
          <p:spPr>
            <a:xfrm>
              <a:off x="27415" y="2593429"/>
              <a:ext cx="10003569" cy="50676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The main function of this IC is to </a:t>
              </a:r>
              <a:r>
                <a:rPr b="1" lang="en-US" sz="2400">
                  <a:solidFill>
                    <a:schemeClr val="lt1"/>
                  </a:solidFill>
                  <a:latin typeface="Rockwell"/>
                  <a:ea typeface="Rockwell"/>
                  <a:cs typeface="Rockwell"/>
                  <a:sym typeface="Rockwell"/>
                </a:rPr>
                <a:t>generate an accurate timing pulse</a:t>
              </a:r>
              <a:r>
                <a:rPr lang="en-US" sz="2400">
                  <a:solidFill>
                    <a:schemeClr val="lt1"/>
                  </a:solidFill>
                  <a:latin typeface="Rockwell"/>
                  <a:ea typeface="Rockwell"/>
                  <a:cs typeface="Rockwell"/>
                  <a:sym typeface="Rockwell"/>
                </a:rPr>
                <a:t>.</a:t>
              </a:r>
              <a:endParaRPr sz="2400">
                <a:solidFill>
                  <a:schemeClr val="lt1"/>
                </a:solidFill>
                <a:latin typeface="Rockwell"/>
                <a:ea typeface="Rockwell"/>
                <a:cs typeface="Rockwell"/>
                <a:sym typeface="Rockwell"/>
              </a:endParaRPr>
            </a:p>
          </p:txBody>
        </p:sp>
        <p:sp>
          <p:nvSpPr>
            <p:cNvPr id="741" name="Google Shape;741;p40"/>
            <p:cNvSpPr/>
            <p:nvPr/>
          </p:nvSpPr>
          <p:spPr>
            <a:xfrm>
              <a:off x="0" y="3196734"/>
              <a:ext cx="10058399" cy="561599"/>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txBox="1"/>
            <p:nvPr/>
          </p:nvSpPr>
          <p:spPr>
            <a:xfrm>
              <a:off x="27415" y="3224149"/>
              <a:ext cx="10003569" cy="50676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It’s applications</a:t>
              </a:r>
              <a:endParaRPr sz="2400">
                <a:solidFill>
                  <a:schemeClr val="lt1"/>
                </a:solidFill>
                <a:latin typeface="Rockwell"/>
                <a:ea typeface="Rockwell"/>
                <a:cs typeface="Rockwell"/>
                <a:sym typeface="Rockwell"/>
              </a:endParaRPr>
            </a:p>
          </p:txBody>
        </p:sp>
        <p:sp>
          <p:nvSpPr>
            <p:cNvPr id="743" name="Google Shape;743;p40"/>
            <p:cNvSpPr/>
            <p:nvPr/>
          </p:nvSpPr>
          <p:spPr>
            <a:xfrm>
              <a:off x="0" y="3758334"/>
              <a:ext cx="10058399" cy="943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txBox="1"/>
            <p:nvPr/>
          </p:nvSpPr>
          <p:spPr>
            <a:xfrm>
              <a:off x="0" y="3758334"/>
              <a:ext cx="10058399" cy="943920"/>
            </a:xfrm>
            <a:prstGeom prst="rect">
              <a:avLst/>
            </a:prstGeom>
            <a:noFill/>
            <a:ln>
              <a:noFill/>
            </a:ln>
          </p:spPr>
          <p:txBody>
            <a:bodyPr anchorCtr="0" anchor="t" bIns="30475" lIns="319350" spcFirstLastPara="1" rIns="170675" wrap="square" tIns="30475">
              <a:noAutofit/>
            </a:bodyPr>
            <a:lstStyle/>
            <a:p>
              <a:pPr indent="-171450" lvl="1" marL="171450" marR="0" rtl="0" algn="l">
                <a:lnSpc>
                  <a:spcPct val="90000"/>
                </a:lnSpc>
                <a:spcBef>
                  <a:spcPts val="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An oscillator</a:t>
              </a:r>
              <a:endParaRPr b="0" i="0" sz="1900" u="none" cap="none" strike="noStrike">
                <a:solidFill>
                  <a:schemeClr val="dk1"/>
                </a:solidFill>
                <a:latin typeface="Rockwell"/>
                <a:ea typeface="Rockwell"/>
                <a:cs typeface="Rockwell"/>
                <a:sym typeface="Rockwell"/>
              </a:endParaRPr>
            </a:p>
            <a:p>
              <a:pPr indent="-171450" lvl="1" marL="171450" marR="0" rtl="0" algn="l">
                <a:lnSpc>
                  <a:spcPct val="90000"/>
                </a:lnSpc>
                <a:spcBef>
                  <a:spcPts val="38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Pulse generation</a:t>
              </a:r>
              <a:endParaRPr b="0" i="0" sz="1900" u="none" cap="none" strike="noStrike">
                <a:solidFill>
                  <a:schemeClr val="dk1"/>
                </a:solidFill>
                <a:latin typeface="Rockwell"/>
                <a:ea typeface="Rockwell"/>
                <a:cs typeface="Rockwell"/>
                <a:sym typeface="Rockwell"/>
              </a:endParaRPr>
            </a:p>
            <a:p>
              <a:pPr indent="-171450" lvl="1" marL="171450" marR="0" rtl="0" algn="l">
                <a:lnSpc>
                  <a:spcPct val="90000"/>
                </a:lnSpc>
                <a:spcBef>
                  <a:spcPts val="380"/>
                </a:spcBef>
                <a:spcAft>
                  <a:spcPts val="0"/>
                </a:spcAft>
                <a:buClr>
                  <a:schemeClr val="dk1"/>
                </a:buClr>
                <a:buSzPts val="1900"/>
                <a:buFont typeface="Rockwell"/>
                <a:buChar char="•"/>
              </a:pPr>
              <a:r>
                <a:rPr b="0" i="0" lang="en-US" sz="1900" u="none" cap="none" strike="noStrike">
                  <a:solidFill>
                    <a:schemeClr val="dk1"/>
                  </a:solidFill>
                  <a:latin typeface="Rockwell"/>
                  <a:ea typeface="Rockwell"/>
                  <a:cs typeface="Rockwell"/>
                  <a:sym typeface="Rockwell"/>
                </a:rPr>
                <a:t>Timer.</a:t>
              </a:r>
              <a:endParaRPr b="0" i="0" sz="1900" u="none" cap="none" strike="noStrike">
                <a:solidFill>
                  <a:schemeClr val="dk1"/>
                </a:solidFill>
                <a:latin typeface="Rockwell"/>
                <a:ea typeface="Rockwell"/>
                <a:cs typeface="Rockwell"/>
                <a:sym typeface="Rockwell"/>
              </a:endParaRPr>
            </a:p>
          </p:txBody>
        </p:sp>
      </p:grpSp>
      <p:sp>
        <p:nvSpPr>
          <p:cNvPr id="745" name="Google Shape;745;p40"/>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746" name="Google Shape;746;p40"/>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PINOUTS OF 555 TIMER IC</a:t>
            </a:r>
            <a:endParaRPr/>
          </a:p>
        </p:txBody>
      </p:sp>
      <p:pic>
        <p:nvPicPr>
          <p:cNvPr id="752" name="Google Shape;752;p41"/>
          <p:cNvPicPr preferRelativeResize="0"/>
          <p:nvPr>
            <p:ph idx="1" type="body"/>
          </p:nvPr>
        </p:nvPicPr>
        <p:blipFill rotWithShape="1">
          <a:blip r:embed="rId3">
            <a:alphaModFix/>
          </a:blip>
          <a:srcRect b="35515" l="33547" r="33924" t="35276"/>
          <a:stretch/>
        </p:blipFill>
        <p:spPr>
          <a:xfrm rot="5400000">
            <a:off x="4608470" y="2540512"/>
            <a:ext cx="3198155" cy="2871812"/>
          </a:xfrm>
          <a:prstGeom prst="rect">
            <a:avLst/>
          </a:prstGeom>
          <a:noFill/>
          <a:ln>
            <a:noFill/>
          </a:ln>
        </p:spPr>
      </p:pic>
      <p:sp>
        <p:nvSpPr>
          <p:cNvPr id="753" name="Google Shape;753;p4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54" name="Google Shape;754;p41"/>
          <p:cNvSpPr txBox="1"/>
          <p:nvPr/>
        </p:nvSpPr>
        <p:spPr>
          <a:xfrm>
            <a:off x="7183276" y="4901875"/>
            <a:ext cx="1025152"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33">
                <a:solidFill>
                  <a:schemeClr val="dk1"/>
                </a:solidFill>
                <a:latin typeface="Rockwell"/>
                <a:ea typeface="Rockwell"/>
                <a:cs typeface="Rockwell"/>
                <a:sym typeface="Rockwell"/>
              </a:rPr>
              <a:t>Control</a:t>
            </a:r>
            <a:endParaRPr b="1" sz="2133">
              <a:solidFill>
                <a:schemeClr val="dk1"/>
              </a:solidFill>
              <a:latin typeface="Rockwell"/>
              <a:ea typeface="Rockwell"/>
              <a:cs typeface="Rockwell"/>
              <a:sym typeface="Rockwell"/>
            </a:endParaRPr>
          </a:p>
        </p:txBody>
      </p:sp>
      <p:sp>
        <p:nvSpPr>
          <p:cNvPr id="755" name="Google Shape;755;p41"/>
          <p:cNvSpPr txBox="1"/>
          <p:nvPr/>
        </p:nvSpPr>
        <p:spPr>
          <a:xfrm>
            <a:off x="7183278" y="3325496"/>
            <a:ext cx="1289392"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33">
                <a:solidFill>
                  <a:schemeClr val="dk1"/>
                </a:solidFill>
                <a:latin typeface="Rockwell"/>
                <a:ea typeface="Rockwell"/>
                <a:cs typeface="Rockwell"/>
                <a:sym typeface="Rockwell"/>
              </a:rPr>
              <a:t>Discharge</a:t>
            </a:r>
            <a:endParaRPr b="1" sz="2133">
              <a:solidFill>
                <a:schemeClr val="dk1"/>
              </a:solidFill>
              <a:latin typeface="Rockwell"/>
              <a:ea typeface="Rockwell"/>
              <a:cs typeface="Rockwell"/>
              <a:sym typeface="Rockwell"/>
            </a:endParaRPr>
          </a:p>
        </p:txBody>
      </p:sp>
      <p:sp>
        <p:nvSpPr>
          <p:cNvPr id="756" name="Google Shape;756;p41"/>
          <p:cNvSpPr txBox="1"/>
          <p:nvPr/>
        </p:nvSpPr>
        <p:spPr>
          <a:xfrm>
            <a:off x="7183277" y="4153773"/>
            <a:ext cx="1318118"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33">
                <a:solidFill>
                  <a:schemeClr val="dk1"/>
                </a:solidFill>
                <a:latin typeface="Rockwell"/>
                <a:ea typeface="Rockwell"/>
                <a:cs typeface="Rockwell"/>
                <a:sym typeface="Rockwell"/>
              </a:rPr>
              <a:t>Threshold</a:t>
            </a:r>
            <a:endParaRPr b="1" sz="2133">
              <a:solidFill>
                <a:schemeClr val="dk1"/>
              </a:solidFill>
              <a:latin typeface="Rockwell"/>
              <a:ea typeface="Rockwell"/>
              <a:cs typeface="Rockwell"/>
              <a:sym typeface="Rockwell"/>
            </a:endParaRPr>
          </a:p>
        </p:txBody>
      </p:sp>
      <p:sp>
        <p:nvSpPr>
          <p:cNvPr id="757" name="Google Shape;757;p41"/>
          <p:cNvSpPr txBox="1"/>
          <p:nvPr/>
        </p:nvSpPr>
        <p:spPr>
          <a:xfrm>
            <a:off x="7183276" y="2623820"/>
            <a:ext cx="696699"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33">
                <a:solidFill>
                  <a:schemeClr val="dk1"/>
                </a:solidFill>
                <a:latin typeface="Rockwell"/>
                <a:ea typeface="Rockwell"/>
                <a:cs typeface="Rockwell"/>
                <a:sym typeface="Rockwell"/>
              </a:rPr>
              <a:t>Vcc</a:t>
            </a:r>
            <a:endParaRPr b="1" sz="2133">
              <a:solidFill>
                <a:schemeClr val="dk1"/>
              </a:solidFill>
              <a:latin typeface="Rockwell"/>
              <a:ea typeface="Rockwell"/>
              <a:cs typeface="Rockwell"/>
              <a:sym typeface="Rockwell"/>
            </a:endParaRPr>
          </a:p>
        </p:txBody>
      </p:sp>
      <p:sp>
        <p:nvSpPr>
          <p:cNvPr id="758" name="Google Shape;758;p41"/>
          <p:cNvSpPr txBox="1"/>
          <p:nvPr/>
        </p:nvSpPr>
        <p:spPr>
          <a:xfrm>
            <a:off x="4394926" y="4901875"/>
            <a:ext cx="812017"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133">
                <a:solidFill>
                  <a:schemeClr val="dk1"/>
                </a:solidFill>
                <a:latin typeface="Rockwell"/>
                <a:ea typeface="Rockwell"/>
                <a:cs typeface="Rockwell"/>
                <a:sym typeface="Rockwell"/>
              </a:rPr>
              <a:t>Reset</a:t>
            </a:r>
            <a:endParaRPr b="1" sz="2133">
              <a:solidFill>
                <a:schemeClr val="dk1"/>
              </a:solidFill>
              <a:latin typeface="Rockwell"/>
              <a:ea typeface="Rockwell"/>
              <a:cs typeface="Rockwell"/>
              <a:sym typeface="Rockwell"/>
            </a:endParaRPr>
          </a:p>
        </p:txBody>
      </p:sp>
      <p:sp>
        <p:nvSpPr>
          <p:cNvPr id="759" name="Google Shape;759;p41"/>
          <p:cNvSpPr txBox="1"/>
          <p:nvPr/>
        </p:nvSpPr>
        <p:spPr>
          <a:xfrm>
            <a:off x="4070346" y="4153773"/>
            <a:ext cx="1130211"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133">
                <a:solidFill>
                  <a:schemeClr val="dk1"/>
                </a:solidFill>
                <a:latin typeface="Rockwell"/>
                <a:ea typeface="Rockwell"/>
                <a:cs typeface="Rockwell"/>
                <a:sym typeface="Rockwell"/>
              </a:rPr>
              <a:t>Output</a:t>
            </a:r>
            <a:endParaRPr b="1" sz="2133">
              <a:solidFill>
                <a:schemeClr val="dk1"/>
              </a:solidFill>
              <a:latin typeface="Rockwell"/>
              <a:ea typeface="Rockwell"/>
              <a:cs typeface="Rockwell"/>
              <a:sym typeface="Rockwell"/>
            </a:endParaRPr>
          </a:p>
        </p:txBody>
      </p:sp>
      <p:sp>
        <p:nvSpPr>
          <p:cNvPr id="760" name="Google Shape;760;p41"/>
          <p:cNvSpPr txBox="1"/>
          <p:nvPr/>
        </p:nvSpPr>
        <p:spPr>
          <a:xfrm>
            <a:off x="3913700" y="3343813"/>
            <a:ext cx="1280925"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133">
                <a:solidFill>
                  <a:schemeClr val="dk1"/>
                </a:solidFill>
                <a:latin typeface="Rockwell"/>
                <a:ea typeface="Rockwell"/>
                <a:cs typeface="Rockwell"/>
                <a:sym typeface="Rockwell"/>
              </a:rPr>
              <a:t>Trigger</a:t>
            </a:r>
            <a:endParaRPr b="1" sz="2133">
              <a:solidFill>
                <a:schemeClr val="dk1"/>
              </a:solidFill>
              <a:latin typeface="Rockwell"/>
              <a:ea typeface="Rockwell"/>
              <a:cs typeface="Rockwell"/>
              <a:sym typeface="Rockwell"/>
            </a:endParaRPr>
          </a:p>
        </p:txBody>
      </p:sp>
      <p:sp>
        <p:nvSpPr>
          <p:cNvPr id="761" name="Google Shape;761;p41"/>
          <p:cNvSpPr txBox="1"/>
          <p:nvPr/>
        </p:nvSpPr>
        <p:spPr>
          <a:xfrm>
            <a:off x="3942426" y="2651928"/>
            <a:ext cx="1245530" cy="4205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133">
                <a:solidFill>
                  <a:schemeClr val="dk1"/>
                </a:solidFill>
                <a:latin typeface="Rockwell"/>
                <a:ea typeface="Rockwell"/>
                <a:cs typeface="Rockwell"/>
                <a:sym typeface="Rockwell"/>
              </a:rPr>
              <a:t>Ground</a:t>
            </a:r>
            <a:endParaRPr b="1" sz="2133">
              <a:solidFill>
                <a:schemeClr val="dk1"/>
              </a:solidFill>
              <a:latin typeface="Rockwell"/>
              <a:ea typeface="Rockwell"/>
              <a:cs typeface="Rockwell"/>
              <a:sym typeface="Rockwell"/>
            </a:endParaRPr>
          </a:p>
        </p:txBody>
      </p:sp>
      <p:sp>
        <p:nvSpPr>
          <p:cNvPr id="762" name="Google Shape;762;p41"/>
          <p:cNvSpPr txBox="1"/>
          <p:nvPr/>
        </p:nvSpPr>
        <p:spPr>
          <a:xfrm>
            <a:off x="315211" y="2669915"/>
            <a:ext cx="3349413" cy="369332"/>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Connect the IC to ground</a:t>
            </a:r>
            <a:endParaRPr/>
          </a:p>
        </p:txBody>
      </p:sp>
      <p:sp>
        <p:nvSpPr>
          <p:cNvPr id="763" name="Google Shape;763;p41"/>
          <p:cNvSpPr txBox="1"/>
          <p:nvPr/>
        </p:nvSpPr>
        <p:spPr>
          <a:xfrm>
            <a:off x="282388" y="3210863"/>
            <a:ext cx="3349413" cy="707886"/>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It works like a starter pistol to start the timer running</a:t>
            </a:r>
            <a:endParaRPr/>
          </a:p>
        </p:txBody>
      </p:sp>
      <p:sp>
        <p:nvSpPr>
          <p:cNvPr id="764" name="Google Shape;764;p41"/>
          <p:cNvSpPr txBox="1"/>
          <p:nvPr/>
        </p:nvSpPr>
        <p:spPr>
          <a:xfrm>
            <a:off x="282388" y="4028747"/>
            <a:ext cx="3411243" cy="707886"/>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Output is digital in nature. It is either high or low.</a:t>
            </a:r>
            <a:endParaRPr sz="2000">
              <a:solidFill>
                <a:schemeClr val="dk1"/>
              </a:solidFill>
              <a:latin typeface="Rockwell"/>
              <a:ea typeface="Rockwell"/>
              <a:cs typeface="Rockwell"/>
              <a:sym typeface="Rockwell"/>
            </a:endParaRPr>
          </a:p>
        </p:txBody>
      </p:sp>
      <p:sp>
        <p:nvSpPr>
          <p:cNvPr id="765" name="Google Shape;765;p41"/>
          <p:cNvSpPr txBox="1"/>
          <p:nvPr/>
        </p:nvSpPr>
        <p:spPr>
          <a:xfrm>
            <a:off x="267180" y="5200574"/>
            <a:ext cx="3934541" cy="707886"/>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This pin can be used to restart the 555 timer's timing operation</a:t>
            </a:r>
            <a:endParaRPr/>
          </a:p>
        </p:txBody>
      </p:sp>
      <p:sp>
        <p:nvSpPr>
          <p:cNvPr id="766" name="Google Shape;766;p41"/>
          <p:cNvSpPr txBox="1"/>
          <p:nvPr/>
        </p:nvSpPr>
        <p:spPr>
          <a:xfrm>
            <a:off x="8248955" y="5355032"/>
            <a:ext cx="3702253" cy="1015663"/>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Rockwell"/>
                <a:ea typeface="Rockwell"/>
                <a:cs typeface="Rockwell"/>
                <a:sym typeface="Rockwell"/>
              </a:rPr>
              <a:t>This pin is simply connected to ground, usually through a 0.01 µF capacitor.</a:t>
            </a:r>
            <a:endParaRPr/>
          </a:p>
        </p:txBody>
      </p:sp>
      <p:sp>
        <p:nvSpPr>
          <p:cNvPr id="767" name="Google Shape;767;p41"/>
          <p:cNvSpPr txBox="1"/>
          <p:nvPr/>
        </p:nvSpPr>
        <p:spPr>
          <a:xfrm>
            <a:off x="8771926" y="3464617"/>
            <a:ext cx="3179282" cy="1015663"/>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Rockwell"/>
                <a:ea typeface="Rockwell"/>
                <a:cs typeface="Rockwell"/>
                <a:sym typeface="Rockwell"/>
              </a:rPr>
              <a:t>Monitor the voltage across the capacitor that's discharged by pin 7.</a:t>
            </a:r>
            <a:endParaRPr sz="2000">
              <a:solidFill>
                <a:schemeClr val="dk1"/>
              </a:solidFill>
              <a:latin typeface="Rockwell"/>
              <a:ea typeface="Rockwell"/>
              <a:cs typeface="Rockwell"/>
              <a:sym typeface="Rockwell"/>
            </a:endParaRPr>
          </a:p>
        </p:txBody>
      </p:sp>
      <p:sp>
        <p:nvSpPr>
          <p:cNvPr id="768" name="Google Shape;768;p41"/>
          <p:cNvSpPr txBox="1"/>
          <p:nvPr/>
        </p:nvSpPr>
        <p:spPr>
          <a:xfrm>
            <a:off x="8472670" y="2474530"/>
            <a:ext cx="3518652" cy="707886"/>
          </a:xfrm>
          <a:prstGeom prst="rect">
            <a:avLst/>
          </a:prstGeom>
          <a:noFill/>
          <a:ln cap="flat" cmpd="sng" w="9525">
            <a:solidFill>
              <a:srgbClr val="374C8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Rockwell"/>
                <a:ea typeface="Rockwell"/>
                <a:cs typeface="Rockwell"/>
                <a:sym typeface="Rockwell"/>
              </a:rPr>
              <a:t>Connected to the positive power supply voltage.</a:t>
            </a:r>
            <a:endParaRPr/>
          </a:p>
        </p:txBody>
      </p:sp>
      <p:cxnSp>
        <p:nvCxnSpPr>
          <p:cNvPr id="769" name="Google Shape;769;p41"/>
          <p:cNvCxnSpPr>
            <a:stCxn id="758" idx="2"/>
            <a:endCxn id="765" idx="3"/>
          </p:cNvCxnSpPr>
          <p:nvPr/>
        </p:nvCxnSpPr>
        <p:spPr>
          <a:xfrm rot="5400000">
            <a:off x="4385285" y="5138989"/>
            <a:ext cx="232200" cy="599100"/>
          </a:xfrm>
          <a:prstGeom prst="bentConnector2">
            <a:avLst/>
          </a:prstGeom>
          <a:noFill/>
          <a:ln cap="flat" cmpd="sng" w="9525">
            <a:solidFill>
              <a:schemeClr val="accent1"/>
            </a:solidFill>
            <a:prstDash val="solid"/>
            <a:round/>
            <a:headEnd len="sm" w="sm" type="none"/>
            <a:tailEnd len="med" w="med" type="triangle"/>
          </a:ln>
        </p:spPr>
      </p:cxnSp>
      <p:cxnSp>
        <p:nvCxnSpPr>
          <p:cNvPr id="770" name="Google Shape;770;p41"/>
          <p:cNvCxnSpPr>
            <a:stCxn id="754" idx="2"/>
            <a:endCxn id="766" idx="1"/>
          </p:cNvCxnSpPr>
          <p:nvPr/>
        </p:nvCxnSpPr>
        <p:spPr>
          <a:xfrm flipH="1" rot="-5400000">
            <a:off x="7702302" y="5315989"/>
            <a:ext cx="540300" cy="553200"/>
          </a:xfrm>
          <a:prstGeom prst="bentConnector2">
            <a:avLst/>
          </a:prstGeom>
          <a:noFill/>
          <a:ln cap="flat" cmpd="sng" w="9525">
            <a:solidFill>
              <a:schemeClr val="accent1"/>
            </a:solidFill>
            <a:prstDash val="solid"/>
            <a:round/>
            <a:headEnd len="sm" w="sm" type="none"/>
            <a:tailEnd len="med" w="med" type="triangle"/>
          </a:ln>
        </p:spPr>
      </p:cxnSp>
      <p:pic>
        <p:nvPicPr>
          <p:cNvPr id="771" name="Google Shape;771;p41"/>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cxnSp>
        <p:nvCxnSpPr>
          <p:cNvPr id="772" name="Google Shape;772;p41"/>
          <p:cNvCxnSpPr>
            <a:stCxn id="757" idx="3"/>
            <a:endCxn id="768" idx="1"/>
          </p:cNvCxnSpPr>
          <p:nvPr/>
        </p:nvCxnSpPr>
        <p:spPr>
          <a:xfrm flipH="1" rot="10800000">
            <a:off x="7879975" y="2828402"/>
            <a:ext cx="592800" cy="5700"/>
          </a:xfrm>
          <a:prstGeom prst="straightConnector1">
            <a:avLst/>
          </a:prstGeom>
          <a:noFill/>
          <a:ln cap="flat" cmpd="sng" w="9525">
            <a:solidFill>
              <a:schemeClr val="accent1"/>
            </a:solidFill>
            <a:prstDash val="solid"/>
            <a:round/>
            <a:headEnd len="sm" w="sm" type="none"/>
            <a:tailEnd len="med" w="med" type="triangle"/>
          </a:ln>
        </p:spPr>
      </p:cxnSp>
      <p:cxnSp>
        <p:nvCxnSpPr>
          <p:cNvPr id="773" name="Google Shape;773;p41"/>
          <p:cNvCxnSpPr>
            <a:stCxn id="761" idx="1"/>
            <a:endCxn id="762" idx="3"/>
          </p:cNvCxnSpPr>
          <p:nvPr/>
        </p:nvCxnSpPr>
        <p:spPr>
          <a:xfrm rot="10800000">
            <a:off x="3664626" y="2854710"/>
            <a:ext cx="277800" cy="7500"/>
          </a:xfrm>
          <a:prstGeom prst="straightConnector1">
            <a:avLst/>
          </a:prstGeom>
          <a:noFill/>
          <a:ln cap="flat" cmpd="sng" w="9525">
            <a:solidFill>
              <a:schemeClr val="accent1"/>
            </a:solidFill>
            <a:prstDash val="solid"/>
            <a:round/>
            <a:headEnd len="sm" w="sm" type="none"/>
            <a:tailEnd len="med" w="med" type="triangle"/>
          </a:ln>
        </p:spPr>
      </p:cxnSp>
      <p:cxnSp>
        <p:nvCxnSpPr>
          <p:cNvPr id="774" name="Google Shape;774;p41"/>
          <p:cNvCxnSpPr>
            <a:stCxn id="760" idx="1"/>
            <a:endCxn id="763" idx="3"/>
          </p:cNvCxnSpPr>
          <p:nvPr/>
        </p:nvCxnSpPr>
        <p:spPr>
          <a:xfrm flipH="1">
            <a:off x="3631700" y="3554095"/>
            <a:ext cx="282000" cy="10800"/>
          </a:xfrm>
          <a:prstGeom prst="straightConnector1">
            <a:avLst/>
          </a:prstGeom>
          <a:noFill/>
          <a:ln cap="flat" cmpd="sng" w="9525">
            <a:solidFill>
              <a:schemeClr val="accent1"/>
            </a:solidFill>
            <a:prstDash val="solid"/>
            <a:round/>
            <a:headEnd len="sm" w="sm" type="none"/>
            <a:tailEnd len="med" w="med" type="triangle"/>
          </a:ln>
        </p:spPr>
      </p:cxnSp>
      <p:cxnSp>
        <p:nvCxnSpPr>
          <p:cNvPr id="775" name="Google Shape;775;p41"/>
          <p:cNvCxnSpPr>
            <a:stCxn id="759" idx="1"/>
            <a:endCxn id="764" idx="3"/>
          </p:cNvCxnSpPr>
          <p:nvPr/>
        </p:nvCxnSpPr>
        <p:spPr>
          <a:xfrm flipH="1">
            <a:off x="3693546" y="4364055"/>
            <a:ext cx="376800" cy="18600"/>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ACTIVITY 5: LED BLINK USING 555 TIMER</a:t>
            </a:r>
            <a:endParaRPr/>
          </a:p>
        </p:txBody>
      </p:sp>
      <p:sp>
        <p:nvSpPr>
          <p:cNvPr id="781" name="Google Shape;781;p42"/>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Description</a:t>
            </a:r>
            <a:endParaRPr/>
          </a:p>
        </p:txBody>
      </p:sp>
      <p:sp>
        <p:nvSpPr>
          <p:cNvPr id="782" name="Google Shape;782;p42"/>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555 timer IC is used to create time difference in various applications.</a:t>
            </a:r>
            <a:endParaRPr/>
          </a:p>
          <a:p>
            <a:pPr indent="-182880" lvl="0" marL="182880" rtl="0" algn="l">
              <a:lnSpc>
                <a:spcPct val="90000"/>
              </a:lnSpc>
              <a:spcBef>
                <a:spcPts val="1200"/>
              </a:spcBef>
              <a:spcAft>
                <a:spcPts val="0"/>
              </a:spcAft>
              <a:buSzPts val="1700"/>
              <a:buChar char="▪"/>
            </a:pPr>
            <a:r>
              <a:rPr lang="en-US"/>
              <a:t>The Blinking LED circuit uses a 555 timer in astable mode, which generates a continuous output in the form of a square wave at output pin.</a:t>
            </a:r>
            <a:endParaRPr/>
          </a:p>
          <a:p>
            <a:pPr indent="-182880" lvl="0" marL="182880" rtl="0" algn="l">
              <a:lnSpc>
                <a:spcPct val="90000"/>
              </a:lnSpc>
              <a:spcBef>
                <a:spcPts val="1200"/>
              </a:spcBef>
              <a:spcAft>
                <a:spcPts val="0"/>
              </a:spcAft>
              <a:buSzPts val="1700"/>
              <a:buChar char="▪"/>
            </a:pPr>
            <a:r>
              <a:rPr lang="en-US"/>
              <a:t>Output waveform will turn LED ON and OFF.</a:t>
            </a:r>
            <a:endParaRPr/>
          </a:p>
          <a:p>
            <a:pPr indent="-182880" lvl="0" marL="182880" rtl="0" algn="l">
              <a:lnSpc>
                <a:spcPct val="90000"/>
              </a:lnSpc>
              <a:spcBef>
                <a:spcPts val="1200"/>
              </a:spcBef>
              <a:spcAft>
                <a:spcPts val="0"/>
              </a:spcAft>
              <a:buSzPts val="1700"/>
              <a:buChar char="▪"/>
            </a:pPr>
            <a:r>
              <a:rPr lang="en-US"/>
              <a:t>The duration of ON/ OFF depends on the time cycle of the square wave.</a:t>
            </a:r>
            <a:endParaRPr/>
          </a:p>
        </p:txBody>
      </p:sp>
      <p:sp>
        <p:nvSpPr>
          <p:cNvPr id="783" name="Google Shape;783;p42"/>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Material List</a:t>
            </a:r>
            <a:endParaRPr/>
          </a:p>
        </p:txBody>
      </p:sp>
      <p:grpSp>
        <p:nvGrpSpPr>
          <p:cNvPr id="784" name="Google Shape;784;p42"/>
          <p:cNvGrpSpPr/>
          <p:nvPr/>
        </p:nvGrpSpPr>
        <p:grpSpPr>
          <a:xfrm>
            <a:off x="6364224" y="2744807"/>
            <a:ext cx="4754880" cy="3288625"/>
            <a:chOff x="0" y="1607"/>
            <a:chExt cx="4754880" cy="3288625"/>
          </a:xfrm>
        </p:grpSpPr>
        <p:cxnSp>
          <p:nvCxnSpPr>
            <p:cNvPr id="785" name="Google Shape;785;p42"/>
            <p:cNvCxnSpPr/>
            <p:nvPr/>
          </p:nvCxnSpPr>
          <p:spPr>
            <a:xfrm>
              <a:off x="0" y="1607"/>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786" name="Google Shape;786;p42"/>
            <p:cNvSpPr/>
            <p:nvPr/>
          </p:nvSpPr>
          <p:spPr>
            <a:xfrm>
              <a:off x="0" y="1607"/>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txBox="1"/>
            <p:nvPr/>
          </p:nvSpPr>
          <p:spPr>
            <a:xfrm>
              <a:off x="0" y="1607"/>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2 x 1k</a:t>
              </a:r>
              <a:r>
                <a:rPr b="1" lang="en-US" sz="2500">
                  <a:solidFill>
                    <a:schemeClr val="dk1"/>
                  </a:solidFill>
                  <a:latin typeface="Rockwell"/>
                  <a:ea typeface="Rockwell"/>
                  <a:cs typeface="Rockwell"/>
                  <a:sym typeface="Rockwell"/>
                </a:rPr>
                <a:t>Ω </a:t>
              </a:r>
              <a:r>
                <a:rPr lang="en-US" sz="2500">
                  <a:solidFill>
                    <a:schemeClr val="dk1"/>
                  </a:solidFill>
                  <a:latin typeface="Rockwell"/>
                  <a:ea typeface="Rockwell"/>
                  <a:cs typeface="Rockwell"/>
                  <a:sym typeface="Rockwell"/>
                </a:rPr>
                <a:t>resistors</a:t>
              </a:r>
              <a:endParaRPr sz="2500">
                <a:solidFill>
                  <a:schemeClr val="dk1"/>
                </a:solidFill>
                <a:latin typeface="Rockwell"/>
                <a:ea typeface="Rockwell"/>
                <a:cs typeface="Rockwell"/>
                <a:sym typeface="Rockwell"/>
              </a:endParaRPr>
            </a:p>
          </p:txBody>
        </p:sp>
        <p:cxnSp>
          <p:nvCxnSpPr>
            <p:cNvPr id="788" name="Google Shape;788;p42"/>
            <p:cNvCxnSpPr/>
            <p:nvPr/>
          </p:nvCxnSpPr>
          <p:spPr>
            <a:xfrm>
              <a:off x="0" y="549711"/>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789" name="Google Shape;789;p42"/>
            <p:cNvSpPr/>
            <p:nvPr/>
          </p:nvSpPr>
          <p:spPr>
            <a:xfrm>
              <a:off x="0" y="549711"/>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nvSpPr>
          <p:spPr>
            <a:xfrm>
              <a:off x="0" y="549711"/>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100k</a:t>
              </a:r>
              <a:r>
                <a:rPr b="1" lang="en-US" sz="2500">
                  <a:solidFill>
                    <a:schemeClr val="dk1"/>
                  </a:solidFill>
                  <a:latin typeface="Rockwell"/>
                  <a:ea typeface="Rockwell"/>
                  <a:cs typeface="Rockwell"/>
                  <a:sym typeface="Rockwell"/>
                </a:rPr>
                <a:t>Ω </a:t>
              </a:r>
              <a:r>
                <a:rPr lang="en-US" sz="2500">
                  <a:solidFill>
                    <a:schemeClr val="dk1"/>
                  </a:solidFill>
                  <a:latin typeface="Rockwell"/>
                  <a:ea typeface="Rockwell"/>
                  <a:cs typeface="Rockwell"/>
                  <a:sym typeface="Rockwell"/>
                </a:rPr>
                <a:t>resistor </a:t>
              </a:r>
              <a:endParaRPr sz="2500">
                <a:solidFill>
                  <a:schemeClr val="dk1"/>
                </a:solidFill>
                <a:latin typeface="Rockwell"/>
                <a:ea typeface="Rockwell"/>
                <a:cs typeface="Rockwell"/>
                <a:sym typeface="Rockwell"/>
              </a:endParaRPr>
            </a:p>
          </p:txBody>
        </p:sp>
        <p:cxnSp>
          <p:nvCxnSpPr>
            <p:cNvPr id="791" name="Google Shape;791;p42"/>
            <p:cNvCxnSpPr/>
            <p:nvPr/>
          </p:nvCxnSpPr>
          <p:spPr>
            <a:xfrm>
              <a:off x="0" y="1097815"/>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792" name="Google Shape;792;p42"/>
            <p:cNvSpPr/>
            <p:nvPr/>
          </p:nvSpPr>
          <p:spPr>
            <a:xfrm>
              <a:off x="0" y="1097815"/>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txBox="1"/>
            <p:nvPr/>
          </p:nvSpPr>
          <p:spPr>
            <a:xfrm>
              <a:off x="0" y="1097815"/>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10uF capacitor</a:t>
              </a:r>
              <a:endParaRPr sz="2500">
                <a:solidFill>
                  <a:schemeClr val="dk1"/>
                </a:solidFill>
                <a:latin typeface="Rockwell"/>
                <a:ea typeface="Rockwell"/>
                <a:cs typeface="Rockwell"/>
                <a:sym typeface="Rockwell"/>
              </a:endParaRPr>
            </a:p>
          </p:txBody>
        </p:sp>
        <p:cxnSp>
          <p:nvCxnSpPr>
            <p:cNvPr id="794" name="Google Shape;794;p42"/>
            <p:cNvCxnSpPr/>
            <p:nvPr/>
          </p:nvCxnSpPr>
          <p:spPr>
            <a:xfrm>
              <a:off x="0" y="1645919"/>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795" name="Google Shape;795;p42"/>
            <p:cNvSpPr/>
            <p:nvPr/>
          </p:nvSpPr>
          <p:spPr>
            <a:xfrm>
              <a:off x="0" y="1645919"/>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txBox="1"/>
            <p:nvPr/>
          </p:nvSpPr>
          <p:spPr>
            <a:xfrm>
              <a:off x="0" y="1645919"/>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LED</a:t>
              </a:r>
              <a:endParaRPr sz="2500">
                <a:solidFill>
                  <a:schemeClr val="dk1"/>
                </a:solidFill>
                <a:latin typeface="Rockwell"/>
                <a:ea typeface="Rockwell"/>
                <a:cs typeface="Rockwell"/>
                <a:sym typeface="Rockwell"/>
              </a:endParaRPr>
            </a:p>
          </p:txBody>
        </p:sp>
        <p:cxnSp>
          <p:nvCxnSpPr>
            <p:cNvPr id="797" name="Google Shape;797;p42"/>
            <p:cNvCxnSpPr/>
            <p:nvPr/>
          </p:nvCxnSpPr>
          <p:spPr>
            <a:xfrm>
              <a:off x="0" y="2194024"/>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798" name="Google Shape;798;p42"/>
            <p:cNvSpPr/>
            <p:nvPr/>
          </p:nvSpPr>
          <p:spPr>
            <a:xfrm>
              <a:off x="0" y="2194024"/>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txBox="1"/>
            <p:nvPr/>
          </p:nvSpPr>
          <p:spPr>
            <a:xfrm>
              <a:off x="0" y="2194024"/>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555 IC</a:t>
              </a:r>
              <a:endParaRPr sz="2500">
                <a:solidFill>
                  <a:schemeClr val="dk1"/>
                </a:solidFill>
                <a:latin typeface="Rockwell"/>
                <a:ea typeface="Rockwell"/>
                <a:cs typeface="Rockwell"/>
                <a:sym typeface="Rockwell"/>
              </a:endParaRPr>
            </a:p>
          </p:txBody>
        </p:sp>
        <p:cxnSp>
          <p:nvCxnSpPr>
            <p:cNvPr id="800" name="Google Shape;800;p42"/>
            <p:cNvCxnSpPr/>
            <p:nvPr/>
          </p:nvCxnSpPr>
          <p:spPr>
            <a:xfrm>
              <a:off x="0" y="2742128"/>
              <a:ext cx="4754880"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801" name="Google Shape;801;p42"/>
            <p:cNvSpPr/>
            <p:nvPr/>
          </p:nvSpPr>
          <p:spPr>
            <a:xfrm>
              <a:off x="0" y="2742128"/>
              <a:ext cx="4754880" cy="5481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txBox="1"/>
            <p:nvPr/>
          </p:nvSpPr>
          <p:spPr>
            <a:xfrm>
              <a:off x="0" y="2742128"/>
              <a:ext cx="4754880" cy="548104"/>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dk1"/>
                  </a:solidFill>
                  <a:latin typeface="Rockwell"/>
                  <a:ea typeface="Rockwell"/>
                  <a:cs typeface="Rockwell"/>
                  <a:sym typeface="Rockwell"/>
                </a:rPr>
                <a:t>9V battery</a:t>
              </a:r>
              <a:endParaRPr sz="2500">
                <a:solidFill>
                  <a:schemeClr val="dk1"/>
                </a:solidFill>
                <a:latin typeface="Rockwell"/>
                <a:ea typeface="Rockwell"/>
                <a:cs typeface="Rockwell"/>
                <a:sym typeface="Rockwell"/>
              </a:endParaRPr>
            </a:p>
          </p:txBody>
        </p:sp>
      </p:grpSp>
      <p:sp>
        <p:nvSpPr>
          <p:cNvPr id="803" name="Google Shape;803;p4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04" name="Google Shape;804;p42"/>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DIAGRAM FOR LED BLINKING</a:t>
            </a:r>
            <a:endParaRPr/>
          </a:p>
        </p:txBody>
      </p:sp>
      <p:sp>
        <p:nvSpPr>
          <p:cNvPr id="810" name="Google Shape;810;p4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11" name="Google Shape;811;p43"/>
          <p:cNvPicPr preferRelativeResize="0"/>
          <p:nvPr/>
        </p:nvPicPr>
        <p:blipFill rotWithShape="1">
          <a:blip r:embed="rId3">
            <a:alphaModFix/>
          </a:blip>
          <a:srcRect b="0" l="0" r="34224" t="0"/>
          <a:stretch/>
        </p:blipFill>
        <p:spPr>
          <a:xfrm>
            <a:off x="1127906" y="1905331"/>
            <a:ext cx="9931039" cy="4089069"/>
          </a:xfrm>
          <a:prstGeom prst="rect">
            <a:avLst/>
          </a:prstGeom>
          <a:noFill/>
          <a:ln>
            <a:noFill/>
          </a:ln>
        </p:spPr>
      </p:pic>
      <p:sp>
        <p:nvSpPr>
          <p:cNvPr id="812" name="Google Shape;812;p43"/>
          <p:cNvSpPr txBox="1"/>
          <p:nvPr/>
        </p:nvSpPr>
        <p:spPr>
          <a:xfrm>
            <a:off x="3518692" y="2274469"/>
            <a:ext cx="6916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Rockwell"/>
                <a:ea typeface="Rockwell"/>
                <a:cs typeface="Rockwell"/>
                <a:sym typeface="Rockwell"/>
              </a:rPr>
              <a:t>1kΩ</a:t>
            </a:r>
            <a:endParaRPr b="1" sz="2400">
              <a:solidFill>
                <a:schemeClr val="dk1"/>
              </a:solidFill>
              <a:latin typeface="Rockwell"/>
              <a:ea typeface="Rockwell"/>
              <a:cs typeface="Rockwell"/>
              <a:sym typeface="Rockwell"/>
            </a:endParaRPr>
          </a:p>
        </p:txBody>
      </p:sp>
      <p:sp>
        <p:nvSpPr>
          <p:cNvPr id="813" name="Google Shape;813;p43"/>
          <p:cNvSpPr txBox="1"/>
          <p:nvPr/>
        </p:nvSpPr>
        <p:spPr>
          <a:xfrm>
            <a:off x="5560427" y="4223649"/>
            <a:ext cx="6916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Rockwell"/>
                <a:ea typeface="Rockwell"/>
                <a:cs typeface="Rockwell"/>
                <a:sym typeface="Rockwell"/>
              </a:rPr>
              <a:t>1kΩ</a:t>
            </a:r>
            <a:endParaRPr b="1" sz="2400">
              <a:solidFill>
                <a:schemeClr val="dk1"/>
              </a:solidFill>
              <a:latin typeface="Rockwell"/>
              <a:ea typeface="Rockwell"/>
              <a:cs typeface="Rockwell"/>
              <a:sym typeface="Rockwell"/>
            </a:endParaRPr>
          </a:p>
        </p:txBody>
      </p:sp>
      <p:sp>
        <p:nvSpPr>
          <p:cNvPr id="814" name="Google Shape;814;p43"/>
          <p:cNvSpPr txBox="1"/>
          <p:nvPr/>
        </p:nvSpPr>
        <p:spPr>
          <a:xfrm>
            <a:off x="1484218" y="5679959"/>
            <a:ext cx="9553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Rockwell"/>
                <a:ea typeface="Rockwell"/>
                <a:cs typeface="Rockwell"/>
                <a:sym typeface="Rockwell"/>
              </a:rPr>
              <a:t>100kΩ</a:t>
            </a:r>
            <a:endParaRPr b="1" sz="2400">
              <a:solidFill>
                <a:schemeClr val="dk1"/>
              </a:solidFill>
              <a:latin typeface="Rockwell"/>
              <a:ea typeface="Rockwell"/>
              <a:cs typeface="Rockwell"/>
              <a:sym typeface="Rockwell"/>
            </a:endParaRPr>
          </a:p>
        </p:txBody>
      </p:sp>
      <p:sp>
        <p:nvSpPr>
          <p:cNvPr id="815" name="Google Shape;815;p43"/>
          <p:cNvSpPr txBox="1"/>
          <p:nvPr/>
        </p:nvSpPr>
        <p:spPr>
          <a:xfrm>
            <a:off x="7374708" y="5069449"/>
            <a:ext cx="7980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Rockwell"/>
                <a:ea typeface="Rockwell"/>
                <a:cs typeface="Rockwell"/>
                <a:sym typeface="Rockwell"/>
              </a:rPr>
              <a:t>10uF</a:t>
            </a:r>
            <a:endParaRPr b="1" sz="2400">
              <a:solidFill>
                <a:schemeClr val="dk1"/>
              </a:solidFill>
              <a:latin typeface="Rockwell"/>
              <a:ea typeface="Rockwell"/>
              <a:cs typeface="Rockwell"/>
              <a:sym typeface="Rockwell"/>
            </a:endParaRPr>
          </a:p>
        </p:txBody>
      </p:sp>
      <p:pic>
        <p:nvPicPr>
          <p:cNvPr id="816" name="Google Shape;816;p43"/>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4"/>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MECHANICAL KIT</a:t>
            </a:r>
            <a:endParaRPr/>
          </a:p>
        </p:txBody>
      </p:sp>
      <p:pic>
        <p:nvPicPr>
          <p:cNvPr id="822" name="Google Shape;822;p44"/>
          <p:cNvPicPr preferRelativeResize="0"/>
          <p:nvPr/>
        </p:nvPicPr>
        <p:blipFill rotWithShape="1">
          <a:blip r:embed="rId3">
            <a:alphaModFix/>
          </a:blip>
          <a:srcRect b="0" l="0" r="0" t="0"/>
          <a:stretch/>
        </p:blipFill>
        <p:spPr>
          <a:xfrm>
            <a:off x="1051560" y="4468031"/>
            <a:ext cx="3197359" cy="8138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YOUTUBE LINK FOR MECHANICAL KIT</a:t>
            </a:r>
            <a:endParaRPr/>
          </a:p>
        </p:txBody>
      </p:sp>
      <p:grpSp>
        <p:nvGrpSpPr>
          <p:cNvPr id="828" name="Google Shape;828;p45"/>
          <p:cNvGrpSpPr/>
          <p:nvPr/>
        </p:nvGrpSpPr>
        <p:grpSpPr>
          <a:xfrm>
            <a:off x="1069848" y="3538404"/>
            <a:ext cx="10058399" cy="1216800"/>
            <a:chOff x="0" y="1416996"/>
            <a:chExt cx="10058399" cy="1216800"/>
          </a:xfrm>
        </p:grpSpPr>
        <p:sp>
          <p:nvSpPr>
            <p:cNvPr id="829" name="Google Shape;829;p45"/>
            <p:cNvSpPr/>
            <p:nvPr/>
          </p:nvSpPr>
          <p:spPr>
            <a:xfrm>
              <a:off x="0" y="1416996"/>
              <a:ext cx="10058399" cy="1216800"/>
            </a:xfrm>
            <a:prstGeom prst="roundRect">
              <a:avLst>
                <a:gd fmla="val 16667"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5"/>
            <p:cNvSpPr txBox="1"/>
            <p:nvPr/>
          </p:nvSpPr>
          <p:spPr>
            <a:xfrm>
              <a:off x="59399" y="1476395"/>
              <a:ext cx="9939601" cy="1098002"/>
            </a:xfrm>
            <a:prstGeom prst="rect">
              <a:avLst/>
            </a:prstGeom>
            <a:noFill/>
            <a:ln>
              <a:noFill/>
            </a:ln>
          </p:spPr>
          <p:txBody>
            <a:bodyPr anchorCtr="0" anchor="ctr" bIns="198100" lIns="198100" spcFirstLastPara="1" rIns="198100" wrap="square" tIns="198100">
              <a:noAutofit/>
            </a:bodyPr>
            <a:lstStyle/>
            <a:p>
              <a:pPr indent="0" lvl="0" marL="0" marR="0" rtl="0" algn="l">
                <a:lnSpc>
                  <a:spcPct val="90000"/>
                </a:lnSpc>
                <a:spcBef>
                  <a:spcPts val="0"/>
                </a:spcBef>
                <a:spcAft>
                  <a:spcPts val="0"/>
                </a:spcAft>
                <a:buNone/>
              </a:pPr>
              <a:r>
                <a:rPr lang="en-US" sz="5200" u="sng">
                  <a:solidFill>
                    <a:schemeClr val="lt1"/>
                  </a:solidFill>
                  <a:latin typeface="Rockwell"/>
                  <a:ea typeface="Rockwell"/>
                  <a:cs typeface="Rockwell"/>
                  <a:sym typeface="Rockwell"/>
                  <a:hlinkClick r:id="rId3">
                    <a:extLst>
                      <a:ext uri="{A12FA001-AC4F-418D-AE19-62706E023703}">
                        <ahyp:hlinkClr val="tx"/>
                      </a:ext>
                    </a:extLst>
                  </a:hlinkClick>
                </a:rPr>
                <a:t>https://youtu.be/aoU6fK6cwBc</a:t>
              </a:r>
              <a:endParaRPr sz="5200">
                <a:solidFill>
                  <a:schemeClr val="lt1"/>
                </a:solidFill>
                <a:latin typeface="Rockwell"/>
                <a:ea typeface="Rockwell"/>
                <a:cs typeface="Rockwell"/>
                <a:sym typeface="Rockwell"/>
              </a:endParaRPr>
            </a:p>
          </p:txBody>
        </p:sp>
      </p:grpSp>
      <p:pic>
        <p:nvPicPr>
          <p:cNvPr id="831" name="Google Shape;831;p45"/>
          <p:cNvPicPr preferRelativeResize="0"/>
          <p:nvPr/>
        </p:nvPicPr>
        <p:blipFill rotWithShape="1">
          <a:blip r:embed="rId4">
            <a:alphaModFix/>
          </a:blip>
          <a:srcRect b="0" l="0" r="0" t="0"/>
          <a:stretch/>
        </p:blipFill>
        <p:spPr>
          <a:xfrm>
            <a:off x="100134" y="5990394"/>
            <a:ext cx="3197359" cy="81381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6"/>
          <p:cNvSpPr txBox="1"/>
          <p:nvPr>
            <p:ph type="title"/>
          </p:nvPr>
        </p:nvSpPr>
        <p:spPr>
          <a:xfrm>
            <a:off x="8549640" y="653146"/>
            <a:ext cx="3200400" cy="84110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MULTIMETER</a:t>
            </a:r>
            <a:endParaRPr/>
          </a:p>
        </p:txBody>
      </p:sp>
      <p:pic>
        <p:nvPicPr>
          <p:cNvPr descr="A range selector dial is used to select the function (volts, amps, resistance) and range. Note the symbols used for AC and DC. See graphic further down this article for an explanation." id="837" name="Google Shape;837;p46"/>
          <p:cNvPicPr preferRelativeResize="0"/>
          <p:nvPr>
            <p:ph idx="1" type="body"/>
          </p:nvPr>
        </p:nvPicPr>
        <p:blipFill rotWithShape="1">
          <a:blip r:embed="rId3">
            <a:alphaModFix/>
          </a:blip>
          <a:srcRect b="0" l="0" r="0" t="0"/>
          <a:stretch/>
        </p:blipFill>
        <p:spPr>
          <a:xfrm>
            <a:off x="1356051" y="396578"/>
            <a:ext cx="5145011" cy="6064845"/>
          </a:xfrm>
          <a:prstGeom prst="rect">
            <a:avLst/>
          </a:prstGeom>
          <a:noFill/>
          <a:ln>
            <a:noFill/>
          </a:ln>
        </p:spPr>
      </p:pic>
      <p:sp>
        <p:nvSpPr>
          <p:cNvPr id="838" name="Google Shape;838;p46"/>
          <p:cNvSpPr txBox="1"/>
          <p:nvPr>
            <p:ph idx="2" type="body"/>
          </p:nvPr>
        </p:nvSpPr>
        <p:spPr>
          <a:xfrm>
            <a:off x="8549640" y="1494250"/>
            <a:ext cx="3200400" cy="464529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13"/>
              <a:buNone/>
            </a:pPr>
            <a:r>
              <a:rPr lang="en-US" sz="2133"/>
              <a:t>Used for measuring voltage, current and resistance and can check:</a:t>
            </a:r>
            <a:endParaRPr/>
          </a:p>
          <a:p>
            <a:pPr indent="-228594" lvl="0" marL="228594" rtl="0" algn="l">
              <a:lnSpc>
                <a:spcPct val="100000"/>
              </a:lnSpc>
              <a:spcBef>
                <a:spcPts val="1000"/>
              </a:spcBef>
              <a:spcAft>
                <a:spcPts val="0"/>
              </a:spcAft>
              <a:buSzPts val="1530"/>
              <a:buFont typeface="Noto Sans Symbols"/>
              <a:buChar char="✔"/>
            </a:pPr>
            <a:r>
              <a:rPr lang="en-US" sz="1800"/>
              <a:t>Battery voltages</a:t>
            </a:r>
            <a:endParaRPr/>
          </a:p>
          <a:p>
            <a:pPr indent="-228594" lvl="0" marL="228594" rtl="0" algn="l">
              <a:lnSpc>
                <a:spcPct val="100000"/>
              </a:lnSpc>
              <a:spcBef>
                <a:spcPts val="1000"/>
              </a:spcBef>
              <a:spcAft>
                <a:spcPts val="0"/>
              </a:spcAft>
              <a:buSzPts val="1530"/>
              <a:buFont typeface="Noto Sans Symbols"/>
              <a:buChar char="✔"/>
            </a:pPr>
            <a:r>
              <a:rPr lang="en-US" sz="1800"/>
              <a:t>Vehicle electrics and electronics</a:t>
            </a:r>
            <a:endParaRPr/>
          </a:p>
          <a:p>
            <a:pPr indent="-228594" lvl="0" marL="228594" rtl="0" algn="l">
              <a:lnSpc>
                <a:spcPct val="100000"/>
              </a:lnSpc>
              <a:spcBef>
                <a:spcPts val="1000"/>
              </a:spcBef>
              <a:spcAft>
                <a:spcPts val="0"/>
              </a:spcAft>
              <a:buSzPts val="1530"/>
              <a:buFont typeface="Noto Sans Symbols"/>
              <a:buChar char="✔"/>
            </a:pPr>
            <a:r>
              <a:rPr lang="en-US" sz="1800"/>
              <a:t>Continuity of cables and power cords</a:t>
            </a:r>
            <a:endParaRPr/>
          </a:p>
          <a:p>
            <a:pPr indent="-228594" lvl="0" marL="228594" rtl="0" algn="l">
              <a:lnSpc>
                <a:spcPct val="100000"/>
              </a:lnSpc>
              <a:spcBef>
                <a:spcPts val="1000"/>
              </a:spcBef>
              <a:spcAft>
                <a:spcPts val="0"/>
              </a:spcAft>
              <a:buSzPts val="1530"/>
              <a:buFont typeface="Noto Sans Symbols"/>
              <a:buChar char="✔"/>
            </a:pPr>
            <a:r>
              <a:rPr lang="en-US" sz="1800"/>
              <a:t>Home appliances and electronic devices</a:t>
            </a:r>
            <a:endParaRPr/>
          </a:p>
          <a:p>
            <a:pPr indent="-228594" lvl="0" marL="228594" rtl="0" algn="l">
              <a:lnSpc>
                <a:spcPct val="100000"/>
              </a:lnSpc>
              <a:spcBef>
                <a:spcPts val="1000"/>
              </a:spcBef>
              <a:spcAft>
                <a:spcPts val="0"/>
              </a:spcAft>
              <a:buSzPts val="1530"/>
              <a:buFont typeface="Noto Sans Symbols"/>
              <a:buChar char="✔"/>
            </a:pPr>
            <a:r>
              <a:rPr lang="en-US" sz="1800"/>
              <a:t>Fuses</a:t>
            </a:r>
            <a:endParaRPr/>
          </a:p>
          <a:p>
            <a:pPr indent="0" lvl="0" marL="0" rtl="0" algn="l">
              <a:lnSpc>
                <a:spcPct val="100000"/>
              </a:lnSpc>
              <a:spcBef>
                <a:spcPts val="1000"/>
              </a:spcBef>
              <a:spcAft>
                <a:spcPts val="0"/>
              </a:spcAft>
              <a:buSzPts val="1813"/>
              <a:buNone/>
            </a:pPr>
            <a:r>
              <a:t/>
            </a:r>
            <a:endParaRPr sz="2133"/>
          </a:p>
        </p:txBody>
      </p:sp>
      <p:sp>
        <p:nvSpPr>
          <p:cNvPr id="839" name="Google Shape;839;p4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40" name="Google Shape;840;p46"/>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CURRENT &amp; VOLTAGE MEASUREMENT</a:t>
            </a:r>
            <a:endParaRPr/>
          </a:p>
        </p:txBody>
      </p:sp>
      <p:sp>
        <p:nvSpPr>
          <p:cNvPr id="846" name="Google Shape;846;p47"/>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Voltage measurement</a:t>
            </a:r>
            <a:endParaRPr/>
          </a:p>
        </p:txBody>
      </p:sp>
      <p:pic>
        <p:nvPicPr>
          <p:cNvPr descr="DMM connected in parallel with load to measure voltage across it" id="847" name="Google Shape;847;p47"/>
          <p:cNvPicPr preferRelativeResize="0"/>
          <p:nvPr>
            <p:ph idx="2" type="body"/>
          </p:nvPr>
        </p:nvPicPr>
        <p:blipFill rotWithShape="1">
          <a:blip r:embed="rId3">
            <a:alphaModFix/>
          </a:blip>
          <a:srcRect b="0" l="0" r="0" t="0"/>
          <a:stretch/>
        </p:blipFill>
        <p:spPr>
          <a:xfrm>
            <a:off x="1828456" y="2743200"/>
            <a:ext cx="3237600" cy="3292475"/>
          </a:xfrm>
          <a:prstGeom prst="rect">
            <a:avLst/>
          </a:prstGeom>
          <a:noFill/>
          <a:ln>
            <a:noFill/>
          </a:ln>
        </p:spPr>
      </p:pic>
      <p:sp>
        <p:nvSpPr>
          <p:cNvPr id="848" name="Google Shape;848;p47"/>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Current measurement</a:t>
            </a:r>
            <a:endParaRPr/>
          </a:p>
        </p:txBody>
      </p:sp>
      <p:pic>
        <p:nvPicPr>
          <p:cNvPr descr="DMM connected in series with load  to measure current flowing through it" id="849" name="Google Shape;849;p47"/>
          <p:cNvPicPr preferRelativeResize="0"/>
          <p:nvPr>
            <p:ph idx="4" type="body"/>
          </p:nvPr>
        </p:nvPicPr>
        <p:blipFill rotWithShape="1">
          <a:blip r:embed="rId4">
            <a:alphaModFix/>
          </a:blip>
          <a:srcRect b="0" l="0" r="0" t="0"/>
          <a:stretch/>
        </p:blipFill>
        <p:spPr>
          <a:xfrm>
            <a:off x="6393618" y="2743201"/>
            <a:ext cx="4696433" cy="3291417"/>
          </a:xfrm>
          <a:prstGeom prst="rect">
            <a:avLst/>
          </a:prstGeom>
          <a:noFill/>
          <a:ln>
            <a:noFill/>
          </a:ln>
        </p:spPr>
      </p:pic>
      <p:sp>
        <p:nvSpPr>
          <p:cNvPr id="850" name="Google Shape;850;p4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51" name="Google Shape;851;p47"/>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RESISTANCE MEASUREMENT USING MULTIMETER</a:t>
            </a:r>
            <a:endParaRPr/>
          </a:p>
        </p:txBody>
      </p:sp>
      <p:pic>
        <p:nvPicPr>
          <p:cNvPr descr="How to Measure Resistance with a Multimeter? - Tool Nerds" id="857" name="Google Shape;857;p48"/>
          <p:cNvPicPr preferRelativeResize="0"/>
          <p:nvPr>
            <p:ph idx="1" type="body"/>
          </p:nvPr>
        </p:nvPicPr>
        <p:blipFill rotWithShape="1">
          <a:blip r:embed="rId3">
            <a:alphaModFix/>
          </a:blip>
          <a:srcRect b="0" l="0" r="0" t="0"/>
          <a:stretch/>
        </p:blipFill>
        <p:spPr>
          <a:xfrm>
            <a:off x="3222817" y="2244351"/>
            <a:ext cx="5746365" cy="3524437"/>
          </a:xfrm>
          <a:prstGeom prst="rect">
            <a:avLst/>
          </a:prstGeom>
          <a:noFill/>
          <a:ln>
            <a:noFill/>
          </a:ln>
        </p:spPr>
      </p:pic>
      <p:sp>
        <p:nvSpPr>
          <p:cNvPr id="858" name="Google Shape;858;p4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59" name="Google Shape;859;p48"/>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LED CHECK USING MULTIMETER</a:t>
            </a:r>
            <a:endParaRPr/>
          </a:p>
        </p:txBody>
      </p:sp>
      <p:sp>
        <p:nvSpPr>
          <p:cNvPr id="865" name="Google Shape;865;p49"/>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LED BLINK</a:t>
            </a:r>
            <a:endParaRPr/>
          </a:p>
        </p:txBody>
      </p:sp>
      <p:pic>
        <p:nvPicPr>
          <p:cNvPr id="866" name="Google Shape;866;p49"/>
          <p:cNvPicPr preferRelativeResize="0"/>
          <p:nvPr>
            <p:ph idx="2" type="body"/>
          </p:nvPr>
        </p:nvPicPr>
        <p:blipFill rotWithShape="1">
          <a:blip r:embed="rId3">
            <a:alphaModFix/>
          </a:blip>
          <a:srcRect b="0" l="0" r="0" t="0"/>
          <a:stretch/>
        </p:blipFill>
        <p:spPr>
          <a:xfrm>
            <a:off x="860640" y="3429000"/>
            <a:ext cx="4961040" cy="2214750"/>
          </a:xfrm>
          <a:prstGeom prst="rect">
            <a:avLst/>
          </a:prstGeom>
          <a:noFill/>
          <a:ln>
            <a:noFill/>
          </a:ln>
        </p:spPr>
      </p:pic>
      <p:sp>
        <p:nvSpPr>
          <p:cNvPr id="867" name="Google Shape;867;p49"/>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DAMAGED LED</a:t>
            </a:r>
            <a:endParaRPr/>
          </a:p>
        </p:txBody>
      </p:sp>
      <p:pic>
        <p:nvPicPr>
          <p:cNvPr id="868" name="Google Shape;868;p49"/>
          <p:cNvPicPr preferRelativeResize="0"/>
          <p:nvPr>
            <p:ph idx="4" type="body"/>
          </p:nvPr>
        </p:nvPicPr>
        <p:blipFill rotWithShape="1">
          <a:blip r:embed="rId4">
            <a:alphaModFix/>
          </a:blip>
          <a:srcRect b="0" l="11504" r="16321" t="0"/>
          <a:stretch/>
        </p:blipFill>
        <p:spPr>
          <a:xfrm>
            <a:off x="6434134" y="3261114"/>
            <a:ext cx="4615060" cy="2550521"/>
          </a:xfrm>
          <a:prstGeom prst="rect">
            <a:avLst/>
          </a:prstGeom>
          <a:noFill/>
          <a:ln>
            <a:noFill/>
          </a:ln>
        </p:spPr>
      </p:pic>
      <p:sp>
        <p:nvSpPr>
          <p:cNvPr id="869" name="Google Shape;869;p4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70" name="Google Shape;870;p49"/>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YOUTUBE LINK FOR BASIC ELECTRONICS KIT</a:t>
            </a:r>
            <a:endParaRPr/>
          </a:p>
        </p:txBody>
      </p:sp>
      <p:grpSp>
        <p:nvGrpSpPr>
          <p:cNvPr id="141" name="Google Shape;141;p5"/>
          <p:cNvGrpSpPr/>
          <p:nvPr/>
        </p:nvGrpSpPr>
        <p:grpSpPr>
          <a:xfrm>
            <a:off x="1069848" y="3561804"/>
            <a:ext cx="10058399" cy="1170000"/>
            <a:chOff x="0" y="1440396"/>
            <a:chExt cx="10058399" cy="1170000"/>
          </a:xfrm>
        </p:grpSpPr>
        <p:sp>
          <p:nvSpPr>
            <p:cNvPr id="142" name="Google Shape;142;p5"/>
            <p:cNvSpPr/>
            <p:nvPr/>
          </p:nvSpPr>
          <p:spPr>
            <a:xfrm>
              <a:off x="0" y="1440396"/>
              <a:ext cx="10058399" cy="1170000"/>
            </a:xfrm>
            <a:prstGeom prst="roundRect">
              <a:avLst>
                <a:gd fmla="val 16667" name="adj"/>
              </a:avLst>
            </a:prstGeom>
            <a:solidFill>
              <a:schemeClr val="lt1"/>
            </a:solidFill>
            <a:ln cap="flat" cmpd="sng" w="12700">
              <a:solidFill>
                <a:srgbClr val="2272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txBox="1"/>
            <p:nvPr/>
          </p:nvSpPr>
          <p:spPr>
            <a:xfrm>
              <a:off x="57115" y="1497511"/>
              <a:ext cx="9944169" cy="1055770"/>
            </a:xfrm>
            <a:prstGeom prst="rect">
              <a:avLst/>
            </a:prstGeom>
            <a:noFill/>
            <a:ln>
              <a:noFill/>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rPr b="0" i="0" lang="en-US" sz="5000" u="sng" cap="none" strike="noStrike">
                  <a:solidFill>
                    <a:schemeClr val="lt1"/>
                  </a:solidFill>
                  <a:latin typeface="Rockwell"/>
                  <a:ea typeface="Rockwell"/>
                  <a:cs typeface="Rockwell"/>
                  <a:sym typeface="Rockwell"/>
                  <a:hlinkClick r:id="rId3">
                    <a:extLst>
                      <a:ext uri="{A12FA001-AC4F-418D-AE19-62706E023703}">
                        <ahyp:hlinkClr val="tx"/>
                      </a:ext>
                    </a:extLst>
                  </a:hlinkClick>
                </a:rPr>
                <a:t>https://youtu.be/IeWHMeIQkxY</a:t>
              </a:r>
              <a:endParaRPr b="0" i="0" sz="5000" u="none" cap="none" strike="noStrike">
                <a:solidFill>
                  <a:schemeClr val="lt1"/>
                </a:solidFill>
                <a:latin typeface="Rockwell"/>
                <a:ea typeface="Rockwell"/>
                <a:cs typeface="Rockwell"/>
                <a:sym typeface="Rockwell"/>
              </a:endParaRPr>
            </a:p>
          </p:txBody>
        </p:sp>
      </p:grpSp>
      <p:pic>
        <p:nvPicPr>
          <p:cNvPr id="144" name="Google Shape;144;p5"/>
          <p:cNvPicPr preferRelativeResize="0"/>
          <p:nvPr/>
        </p:nvPicPr>
        <p:blipFill rotWithShape="1">
          <a:blip r:embed="rId4">
            <a:alphaModFix/>
          </a:blip>
          <a:srcRect b="0" l="0" r="0" t="0"/>
          <a:stretch/>
        </p:blipFill>
        <p:spPr>
          <a:xfrm>
            <a:off x="100134" y="5990394"/>
            <a:ext cx="3197359" cy="8138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CONTINUITY CHECK</a:t>
            </a:r>
            <a:endParaRPr/>
          </a:p>
        </p:txBody>
      </p:sp>
      <p:pic>
        <p:nvPicPr>
          <p:cNvPr id="876" name="Google Shape;876;p50"/>
          <p:cNvPicPr preferRelativeResize="0"/>
          <p:nvPr>
            <p:ph idx="1" type="body"/>
          </p:nvPr>
        </p:nvPicPr>
        <p:blipFill rotWithShape="1">
          <a:blip r:embed="rId3">
            <a:alphaModFix/>
          </a:blip>
          <a:srcRect b="0" l="0" r="0" t="0"/>
          <a:stretch/>
        </p:blipFill>
        <p:spPr>
          <a:xfrm>
            <a:off x="3406912" y="2631858"/>
            <a:ext cx="5384272" cy="3582988"/>
          </a:xfrm>
          <a:prstGeom prst="rect">
            <a:avLst/>
          </a:prstGeom>
          <a:noFill/>
          <a:ln>
            <a:noFill/>
          </a:ln>
        </p:spPr>
      </p:pic>
      <p:pic>
        <p:nvPicPr>
          <p:cNvPr id="877" name="Google Shape;877;p50"/>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GLUE GUN AND GLUE STICK</a:t>
            </a:r>
            <a:endParaRPr/>
          </a:p>
        </p:txBody>
      </p:sp>
      <p:sp>
        <p:nvSpPr>
          <p:cNvPr id="883" name="Google Shape;883;p51"/>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Glue Gun</a:t>
            </a:r>
            <a:endParaRPr/>
          </a:p>
        </p:txBody>
      </p:sp>
      <p:pic>
        <p:nvPicPr>
          <p:cNvPr id="884" name="Google Shape;884;p51"/>
          <p:cNvPicPr preferRelativeResize="0"/>
          <p:nvPr>
            <p:ph idx="2" type="body"/>
          </p:nvPr>
        </p:nvPicPr>
        <p:blipFill rotWithShape="1">
          <a:blip r:embed="rId3">
            <a:alphaModFix/>
          </a:blip>
          <a:srcRect b="0" l="0" r="0" t="0"/>
          <a:stretch/>
        </p:blipFill>
        <p:spPr>
          <a:xfrm>
            <a:off x="1232468" y="2743200"/>
            <a:ext cx="4589212" cy="3530991"/>
          </a:xfrm>
          <a:prstGeom prst="rect">
            <a:avLst/>
          </a:prstGeom>
          <a:noFill/>
          <a:ln>
            <a:noFill/>
          </a:ln>
        </p:spPr>
      </p:pic>
      <p:sp>
        <p:nvSpPr>
          <p:cNvPr id="885" name="Google Shape;885;p51"/>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Glue stick</a:t>
            </a:r>
            <a:endParaRPr/>
          </a:p>
        </p:txBody>
      </p:sp>
      <p:pic>
        <p:nvPicPr>
          <p:cNvPr descr="HRS Best Quality Hot Glue Gun Refills (pack of 12 sticks) Large Adhesive  Price in India - Buy HRS Best Quality Hot Glue Gun Refills (pack of 12  sticks) Large Adhesive online" id="886" name="Google Shape;886;p51"/>
          <p:cNvPicPr preferRelativeResize="0"/>
          <p:nvPr>
            <p:ph idx="4" type="body"/>
          </p:nvPr>
        </p:nvPicPr>
        <p:blipFill rotWithShape="1">
          <a:blip r:embed="rId4">
            <a:alphaModFix/>
          </a:blip>
          <a:srcRect b="0" l="0" r="0" t="0"/>
          <a:stretch/>
        </p:blipFill>
        <p:spPr>
          <a:xfrm>
            <a:off x="6990073" y="2743200"/>
            <a:ext cx="3502991" cy="3292475"/>
          </a:xfrm>
          <a:prstGeom prst="rect">
            <a:avLst/>
          </a:prstGeom>
          <a:noFill/>
          <a:ln>
            <a:noFill/>
          </a:ln>
        </p:spPr>
      </p:pic>
      <p:pic>
        <p:nvPicPr>
          <p:cNvPr id="887" name="Google Shape;887;p51"/>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APPLICATION</a:t>
            </a:r>
            <a:endParaRPr/>
          </a:p>
        </p:txBody>
      </p:sp>
      <p:grpSp>
        <p:nvGrpSpPr>
          <p:cNvPr id="893" name="Google Shape;893;p52"/>
          <p:cNvGrpSpPr/>
          <p:nvPr/>
        </p:nvGrpSpPr>
        <p:grpSpPr>
          <a:xfrm>
            <a:off x="1069848" y="2182824"/>
            <a:ext cx="10058399" cy="3927960"/>
            <a:chOff x="0" y="61416"/>
            <a:chExt cx="10058399" cy="3927960"/>
          </a:xfrm>
        </p:grpSpPr>
        <p:sp>
          <p:nvSpPr>
            <p:cNvPr id="894" name="Google Shape;894;p52"/>
            <p:cNvSpPr/>
            <p:nvPr/>
          </p:nvSpPr>
          <p:spPr>
            <a:xfrm>
              <a:off x="0" y="61416"/>
              <a:ext cx="10058399" cy="93015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txBox="1"/>
            <p:nvPr/>
          </p:nvSpPr>
          <p:spPr>
            <a:xfrm>
              <a:off x="45406" y="106822"/>
              <a:ext cx="9967587" cy="8393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For commercial or business</a:t>
              </a:r>
              <a:endParaRPr sz="2400">
                <a:solidFill>
                  <a:schemeClr val="lt1"/>
                </a:solidFill>
                <a:latin typeface="Rockwell"/>
                <a:ea typeface="Rockwell"/>
                <a:cs typeface="Rockwell"/>
                <a:sym typeface="Rockwell"/>
              </a:endParaRPr>
            </a:p>
          </p:txBody>
        </p:sp>
        <p:sp>
          <p:nvSpPr>
            <p:cNvPr id="896" name="Google Shape;896;p52"/>
            <p:cNvSpPr/>
            <p:nvPr/>
          </p:nvSpPr>
          <p:spPr>
            <a:xfrm>
              <a:off x="0" y="1060686"/>
              <a:ext cx="10058399" cy="93015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txBox="1"/>
            <p:nvPr/>
          </p:nvSpPr>
          <p:spPr>
            <a:xfrm>
              <a:off x="45406" y="1106092"/>
              <a:ext cx="9967587" cy="8393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Household</a:t>
              </a:r>
              <a:endParaRPr sz="2400">
                <a:solidFill>
                  <a:schemeClr val="lt1"/>
                </a:solidFill>
                <a:latin typeface="Rockwell"/>
                <a:ea typeface="Rockwell"/>
                <a:cs typeface="Rockwell"/>
                <a:sym typeface="Rockwell"/>
              </a:endParaRPr>
            </a:p>
          </p:txBody>
        </p:sp>
        <p:sp>
          <p:nvSpPr>
            <p:cNvPr id="898" name="Google Shape;898;p52"/>
            <p:cNvSpPr/>
            <p:nvPr/>
          </p:nvSpPr>
          <p:spPr>
            <a:xfrm>
              <a:off x="0" y="2059956"/>
              <a:ext cx="10058399" cy="93015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txBox="1"/>
            <p:nvPr/>
          </p:nvSpPr>
          <p:spPr>
            <a:xfrm>
              <a:off x="45406" y="2105362"/>
              <a:ext cx="9967587" cy="8393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hobby and craft applications</a:t>
              </a:r>
              <a:endParaRPr sz="2400">
                <a:solidFill>
                  <a:schemeClr val="lt1"/>
                </a:solidFill>
                <a:latin typeface="Rockwell"/>
                <a:ea typeface="Rockwell"/>
                <a:cs typeface="Rockwell"/>
                <a:sym typeface="Rockwell"/>
              </a:endParaRPr>
            </a:p>
          </p:txBody>
        </p:sp>
        <p:sp>
          <p:nvSpPr>
            <p:cNvPr id="900" name="Google Shape;900;p52"/>
            <p:cNvSpPr/>
            <p:nvPr/>
          </p:nvSpPr>
          <p:spPr>
            <a:xfrm>
              <a:off x="0" y="3059226"/>
              <a:ext cx="10058399" cy="93015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txBox="1"/>
            <p:nvPr/>
          </p:nvSpPr>
          <p:spPr>
            <a:xfrm>
              <a:off x="45406" y="3104632"/>
              <a:ext cx="9967587" cy="8393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lt1"/>
                  </a:solidFill>
                  <a:latin typeface="Rockwell"/>
                  <a:ea typeface="Rockwell"/>
                  <a:cs typeface="Rockwell"/>
                  <a:sym typeface="Rockwell"/>
                </a:rPr>
                <a:t>inexpensive glue guns and glue sticks are used for parts assembly, repair and connection of different materials.</a:t>
              </a:r>
              <a:endParaRPr sz="2400">
                <a:solidFill>
                  <a:schemeClr val="lt1"/>
                </a:solidFill>
                <a:latin typeface="Rockwell"/>
                <a:ea typeface="Rockwell"/>
                <a:cs typeface="Rockwell"/>
                <a:sym typeface="Rockwell"/>
              </a:endParaRPr>
            </a:p>
          </p:txBody>
        </p:sp>
      </p:grpSp>
      <p:pic>
        <p:nvPicPr>
          <p:cNvPr id="902" name="Google Shape;902;p52"/>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USE OF GLUE GUN</a:t>
            </a:r>
            <a:endParaRPr/>
          </a:p>
        </p:txBody>
      </p:sp>
      <p:grpSp>
        <p:nvGrpSpPr>
          <p:cNvPr id="908" name="Google Shape;908;p53"/>
          <p:cNvGrpSpPr/>
          <p:nvPr/>
        </p:nvGrpSpPr>
        <p:grpSpPr>
          <a:xfrm>
            <a:off x="1070839" y="2801391"/>
            <a:ext cx="10057393" cy="2690316"/>
            <a:chOff x="864" y="680491"/>
            <a:chExt cx="10057393" cy="2690316"/>
          </a:xfrm>
        </p:grpSpPr>
        <p:sp>
          <p:nvSpPr>
            <p:cNvPr id="909" name="Google Shape;909;p53"/>
            <p:cNvSpPr/>
            <p:nvPr/>
          </p:nvSpPr>
          <p:spPr>
            <a:xfrm>
              <a:off x="864" y="680491"/>
              <a:ext cx="3138792" cy="269031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864" y="2563713"/>
              <a:ext cx="3138792" cy="645675"/>
            </a:xfrm>
            <a:prstGeom prst="rect">
              <a:avLst/>
            </a:prstGeom>
            <a:solidFill>
              <a:srgbClr val="BFC5D9">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txBox="1"/>
            <p:nvPr/>
          </p:nvSpPr>
          <p:spPr>
            <a:xfrm>
              <a:off x="864" y="2563713"/>
              <a:ext cx="3138792" cy="645675"/>
            </a:xfrm>
            <a:prstGeom prst="rect">
              <a:avLst/>
            </a:prstGeom>
            <a:noFill/>
            <a:ln>
              <a:noFill/>
            </a:ln>
          </p:spPr>
          <p:txBody>
            <a:bodyPr anchorCtr="0" anchor="ctr" bIns="86350" lIns="86350" spcFirstLastPara="1" rIns="86350" wrap="square" tIns="86350">
              <a:noAutofit/>
            </a:bodyPr>
            <a:lstStyle/>
            <a:p>
              <a:pPr indent="0" lvl="0" marL="0" marR="0" rtl="0" algn="ctr">
                <a:lnSpc>
                  <a:spcPct val="90000"/>
                </a:lnSpc>
                <a:spcBef>
                  <a:spcPts val="0"/>
                </a:spcBef>
                <a:spcAft>
                  <a:spcPts val="0"/>
                </a:spcAft>
                <a:buNone/>
              </a:pPr>
              <a:r>
                <a:rPr lang="en-US" sz="3400">
                  <a:solidFill>
                    <a:schemeClr val="dk1"/>
                  </a:solidFill>
                  <a:latin typeface="Rockwell"/>
                  <a:ea typeface="Rockwell"/>
                  <a:cs typeface="Rockwell"/>
                  <a:sym typeface="Rockwell"/>
                </a:rPr>
                <a:t> </a:t>
              </a:r>
              <a:endParaRPr sz="3400">
                <a:solidFill>
                  <a:schemeClr val="dk1"/>
                </a:solidFill>
                <a:latin typeface="Rockwell"/>
                <a:ea typeface="Rockwell"/>
                <a:cs typeface="Rockwell"/>
                <a:sym typeface="Rockwell"/>
              </a:endParaRPr>
            </a:p>
          </p:txBody>
        </p:sp>
        <p:sp>
          <p:nvSpPr>
            <p:cNvPr id="912" name="Google Shape;912;p53"/>
            <p:cNvSpPr/>
            <p:nvPr/>
          </p:nvSpPr>
          <p:spPr>
            <a:xfrm>
              <a:off x="3459803" y="680491"/>
              <a:ext cx="3138792" cy="269031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3459803" y="2563713"/>
              <a:ext cx="3138792" cy="645675"/>
            </a:xfrm>
            <a:prstGeom prst="rect">
              <a:avLst/>
            </a:prstGeom>
            <a:solidFill>
              <a:srgbClr val="BFC5D9">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txBox="1"/>
            <p:nvPr/>
          </p:nvSpPr>
          <p:spPr>
            <a:xfrm>
              <a:off x="3459803" y="2563713"/>
              <a:ext cx="3138792" cy="645675"/>
            </a:xfrm>
            <a:prstGeom prst="rect">
              <a:avLst/>
            </a:prstGeom>
            <a:noFill/>
            <a:ln>
              <a:noFill/>
            </a:ln>
          </p:spPr>
          <p:txBody>
            <a:bodyPr anchorCtr="0" anchor="ctr" bIns="86350" lIns="86350" spcFirstLastPara="1" rIns="86350" wrap="square" tIns="86350">
              <a:noAutofit/>
            </a:bodyPr>
            <a:lstStyle/>
            <a:p>
              <a:pPr indent="0" lvl="0" marL="0" marR="0" rtl="0" algn="ctr">
                <a:lnSpc>
                  <a:spcPct val="90000"/>
                </a:lnSpc>
                <a:spcBef>
                  <a:spcPts val="0"/>
                </a:spcBef>
                <a:spcAft>
                  <a:spcPts val="0"/>
                </a:spcAft>
                <a:buNone/>
              </a:pPr>
              <a:r>
                <a:rPr lang="en-US" sz="3400">
                  <a:solidFill>
                    <a:schemeClr val="dk1"/>
                  </a:solidFill>
                  <a:latin typeface="Rockwell"/>
                  <a:ea typeface="Rockwell"/>
                  <a:cs typeface="Rockwell"/>
                  <a:sym typeface="Rockwell"/>
                </a:rPr>
                <a:t> </a:t>
              </a:r>
              <a:endParaRPr sz="3400">
                <a:solidFill>
                  <a:schemeClr val="dk1"/>
                </a:solidFill>
                <a:latin typeface="Rockwell"/>
                <a:ea typeface="Rockwell"/>
                <a:cs typeface="Rockwell"/>
                <a:sym typeface="Rockwell"/>
              </a:endParaRPr>
            </a:p>
          </p:txBody>
        </p:sp>
        <p:sp>
          <p:nvSpPr>
            <p:cNvPr id="915" name="Google Shape;915;p53"/>
            <p:cNvSpPr/>
            <p:nvPr/>
          </p:nvSpPr>
          <p:spPr>
            <a:xfrm>
              <a:off x="6918743" y="680491"/>
              <a:ext cx="3138792" cy="269031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6919465" y="2629720"/>
              <a:ext cx="3138792" cy="645675"/>
            </a:xfrm>
            <a:prstGeom prst="rect">
              <a:avLst/>
            </a:prstGeom>
            <a:solidFill>
              <a:srgbClr val="BFC5D9">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txBox="1"/>
            <p:nvPr/>
          </p:nvSpPr>
          <p:spPr>
            <a:xfrm>
              <a:off x="6919465" y="2629720"/>
              <a:ext cx="3138792" cy="645675"/>
            </a:xfrm>
            <a:prstGeom prst="rect">
              <a:avLst/>
            </a:prstGeom>
            <a:noFill/>
            <a:ln>
              <a:noFill/>
            </a:ln>
          </p:spPr>
          <p:txBody>
            <a:bodyPr anchorCtr="0" anchor="ctr" bIns="86350" lIns="86350" spcFirstLastPara="1" rIns="86350" wrap="square" tIns="86350">
              <a:noAutofit/>
            </a:bodyPr>
            <a:lstStyle/>
            <a:p>
              <a:pPr indent="0" lvl="0" marL="0" marR="0" rtl="0" algn="ctr">
                <a:lnSpc>
                  <a:spcPct val="90000"/>
                </a:lnSpc>
                <a:spcBef>
                  <a:spcPts val="0"/>
                </a:spcBef>
                <a:spcAft>
                  <a:spcPts val="0"/>
                </a:spcAft>
                <a:buNone/>
              </a:pPr>
              <a:r>
                <a:rPr lang="en-US" sz="3400">
                  <a:solidFill>
                    <a:schemeClr val="dk1"/>
                  </a:solidFill>
                  <a:latin typeface="Rockwell"/>
                  <a:ea typeface="Rockwell"/>
                  <a:cs typeface="Rockwell"/>
                  <a:sym typeface="Rockwell"/>
                </a:rPr>
                <a:t> </a:t>
              </a:r>
              <a:endParaRPr sz="3400">
                <a:solidFill>
                  <a:schemeClr val="dk1"/>
                </a:solidFill>
                <a:latin typeface="Rockwell"/>
                <a:ea typeface="Rockwell"/>
                <a:cs typeface="Rockwell"/>
                <a:sym typeface="Rockwell"/>
              </a:endParaRPr>
            </a:p>
          </p:txBody>
        </p:sp>
      </p:grpSp>
      <p:pic>
        <p:nvPicPr>
          <p:cNvPr id="918" name="Google Shape;918;p53"/>
          <p:cNvPicPr preferRelativeResize="0"/>
          <p:nvPr/>
        </p:nvPicPr>
        <p:blipFill rotWithShape="1">
          <a:blip r:embed="rId6">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4"/>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SOLDERING KIT</a:t>
            </a:r>
            <a:endParaRPr/>
          </a:p>
        </p:txBody>
      </p:sp>
      <p:sp>
        <p:nvSpPr>
          <p:cNvPr id="924" name="Google Shape;924;p54"/>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700"/>
              <a:buNone/>
            </a:pPr>
            <a:r>
              <a:rPr lang="en-US" sz="2000"/>
              <a:t>Components in Soldering kit:</a:t>
            </a:r>
            <a:endParaRPr/>
          </a:p>
          <a:p>
            <a:pPr indent="-342900" lvl="0" marL="342900" rtl="0" algn="l">
              <a:lnSpc>
                <a:spcPct val="100000"/>
              </a:lnSpc>
              <a:spcBef>
                <a:spcPts val="1000"/>
              </a:spcBef>
              <a:spcAft>
                <a:spcPts val="0"/>
              </a:spcAft>
              <a:buSzPts val="1700"/>
              <a:buFont typeface="Rockwell"/>
              <a:buAutoNum type="arabicPeriod"/>
            </a:pPr>
            <a:r>
              <a:rPr lang="en-US" sz="2000"/>
              <a:t>Soldering Iron</a:t>
            </a:r>
            <a:endParaRPr/>
          </a:p>
          <a:p>
            <a:pPr indent="-342900" lvl="0" marL="342900" rtl="0" algn="l">
              <a:lnSpc>
                <a:spcPct val="100000"/>
              </a:lnSpc>
              <a:spcBef>
                <a:spcPts val="1000"/>
              </a:spcBef>
              <a:spcAft>
                <a:spcPts val="0"/>
              </a:spcAft>
              <a:buSzPts val="1700"/>
              <a:buFont typeface="Rockwell"/>
              <a:buAutoNum type="arabicPeriod"/>
            </a:pPr>
            <a:r>
              <a:rPr lang="en-US" sz="2000"/>
              <a:t>Soldering Stand</a:t>
            </a:r>
            <a:endParaRPr/>
          </a:p>
          <a:p>
            <a:pPr indent="-342900" lvl="0" marL="342900" rtl="0" algn="l">
              <a:lnSpc>
                <a:spcPct val="100000"/>
              </a:lnSpc>
              <a:spcBef>
                <a:spcPts val="1000"/>
              </a:spcBef>
              <a:spcAft>
                <a:spcPts val="0"/>
              </a:spcAft>
              <a:buSzPts val="1700"/>
              <a:buFont typeface="Rockwell"/>
              <a:buAutoNum type="arabicPeriod"/>
            </a:pPr>
            <a:r>
              <a:rPr lang="en-US" sz="2000"/>
              <a:t>Soldering Wire</a:t>
            </a:r>
            <a:endParaRPr/>
          </a:p>
          <a:p>
            <a:pPr indent="-342900" lvl="0" marL="342900" rtl="0" algn="l">
              <a:lnSpc>
                <a:spcPct val="100000"/>
              </a:lnSpc>
              <a:spcBef>
                <a:spcPts val="1000"/>
              </a:spcBef>
              <a:spcAft>
                <a:spcPts val="0"/>
              </a:spcAft>
              <a:buSzPts val="1700"/>
              <a:buFont typeface="Rockwell"/>
              <a:buAutoNum type="arabicPeriod"/>
            </a:pPr>
            <a:r>
              <a:rPr lang="en-US" sz="2000"/>
              <a:t>Flux</a:t>
            </a:r>
            <a:endParaRPr/>
          </a:p>
          <a:p>
            <a:pPr indent="-342900" lvl="0" marL="342900" rtl="0" algn="l">
              <a:lnSpc>
                <a:spcPct val="100000"/>
              </a:lnSpc>
              <a:spcBef>
                <a:spcPts val="1000"/>
              </a:spcBef>
              <a:spcAft>
                <a:spcPts val="0"/>
              </a:spcAft>
              <a:buSzPts val="1700"/>
              <a:buFont typeface="Rockwell"/>
              <a:buAutoNum type="arabicPeriod"/>
            </a:pPr>
            <a:r>
              <a:rPr lang="en-US" sz="2000"/>
              <a:t>Wire Cutter</a:t>
            </a:r>
            <a:endParaRPr/>
          </a:p>
          <a:p>
            <a:pPr indent="-342900" lvl="0" marL="342900" rtl="0" algn="l">
              <a:lnSpc>
                <a:spcPct val="100000"/>
              </a:lnSpc>
              <a:spcBef>
                <a:spcPts val="1000"/>
              </a:spcBef>
              <a:spcAft>
                <a:spcPts val="0"/>
              </a:spcAft>
              <a:buSzPts val="1700"/>
              <a:buFont typeface="Rockwell"/>
              <a:buAutoNum type="arabicPeriod"/>
            </a:pPr>
            <a:r>
              <a:rPr lang="en-US" sz="2000"/>
              <a:t>Desodering Wire</a:t>
            </a:r>
            <a:endParaRPr sz="2000"/>
          </a:p>
        </p:txBody>
      </p:sp>
      <p:pic>
        <p:nvPicPr>
          <p:cNvPr descr="Fedus 6 In 1 Electric Soldering Iron Stand Tool Wire Stripper Kit Soldering  Kit Set With 25W Welding 25 W Simple Price in India - Buy Fedus 6 In 1  Electric Soldering" id="925" name="Google Shape;925;p54"/>
          <p:cNvPicPr preferRelativeResize="0"/>
          <p:nvPr>
            <p:ph idx="1" type="body"/>
          </p:nvPr>
        </p:nvPicPr>
        <p:blipFill rotWithShape="1">
          <a:blip r:embed="rId3">
            <a:alphaModFix/>
          </a:blip>
          <a:srcRect b="0" l="0" r="0" t="0"/>
          <a:stretch/>
        </p:blipFill>
        <p:spPr>
          <a:xfrm>
            <a:off x="1519517" y="597206"/>
            <a:ext cx="5704728" cy="5663588"/>
          </a:xfrm>
          <a:prstGeom prst="rect">
            <a:avLst/>
          </a:prstGeom>
          <a:noFill/>
          <a:ln>
            <a:noFill/>
          </a:ln>
        </p:spPr>
      </p:pic>
      <p:pic>
        <p:nvPicPr>
          <p:cNvPr id="926" name="Google Shape;926;p54"/>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USE OF SOLDERING KIT</a:t>
            </a:r>
            <a:endParaRPr/>
          </a:p>
        </p:txBody>
      </p:sp>
      <p:pic>
        <p:nvPicPr>
          <p:cNvPr id="932" name="Google Shape;932;p55"/>
          <p:cNvPicPr preferRelativeResize="0"/>
          <p:nvPr>
            <p:ph idx="4294967295" type="body"/>
          </p:nvPr>
        </p:nvPicPr>
        <p:blipFill rotWithShape="1">
          <a:blip r:embed="rId3">
            <a:alphaModFix/>
          </a:blip>
          <a:srcRect b="0" l="0" r="0" t="0"/>
          <a:stretch/>
        </p:blipFill>
        <p:spPr>
          <a:xfrm>
            <a:off x="531964" y="2729752"/>
            <a:ext cx="3833427" cy="2808381"/>
          </a:xfrm>
          <a:prstGeom prst="rect">
            <a:avLst/>
          </a:prstGeom>
          <a:noFill/>
          <a:ln>
            <a:noFill/>
          </a:ln>
        </p:spPr>
      </p:pic>
      <p:pic>
        <p:nvPicPr>
          <p:cNvPr id="933" name="Google Shape;933;p55"/>
          <p:cNvPicPr preferRelativeResize="0"/>
          <p:nvPr/>
        </p:nvPicPr>
        <p:blipFill rotWithShape="1">
          <a:blip r:embed="rId4">
            <a:alphaModFix/>
          </a:blip>
          <a:srcRect b="0" l="0" r="0" t="0"/>
          <a:stretch/>
        </p:blipFill>
        <p:spPr>
          <a:xfrm>
            <a:off x="4493119" y="2702858"/>
            <a:ext cx="3865096" cy="2995374"/>
          </a:xfrm>
          <a:prstGeom prst="rect">
            <a:avLst/>
          </a:prstGeom>
          <a:noFill/>
          <a:ln>
            <a:noFill/>
          </a:ln>
        </p:spPr>
      </p:pic>
      <p:pic>
        <p:nvPicPr>
          <p:cNvPr id="934" name="Google Shape;934;p55"/>
          <p:cNvPicPr preferRelativeResize="0"/>
          <p:nvPr/>
        </p:nvPicPr>
        <p:blipFill rotWithShape="1">
          <a:blip r:embed="rId5">
            <a:alphaModFix/>
          </a:blip>
          <a:srcRect b="0" l="0" r="0" t="0"/>
          <a:stretch/>
        </p:blipFill>
        <p:spPr>
          <a:xfrm>
            <a:off x="8485943" y="2697795"/>
            <a:ext cx="3387559" cy="2840338"/>
          </a:xfrm>
          <a:prstGeom prst="rect">
            <a:avLst/>
          </a:prstGeom>
          <a:noFill/>
          <a:ln>
            <a:noFill/>
          </a:ln>
        </p:spPr>
      </p:pic>
      <p:sp>
        <p:nvSpPr>
          <p:cNvPr id="935" name="Google Shape;935;p55"/>
          <p:cNvSpPr txBox="1"/>
          <p:nvPr/>
        </p:nvSpPr>
        <p:spPr>
          <a:xfrm>
            <a:off x="531963" y="2270791"/>
            <a:ext cx="3833427"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Solder the Wire</a:t>
            </a:r>
            <a:endParaRPr sz="2000">
              <a:solidFill>
                <a:schemeClr val="dk1"/>
              </a:solidFill>
              <a:latin typeface="Rockwell"/>
              <a:ea typeface="Rockwell"/>
              <a:cs typeface="Rockwell"/>
              <a:sym typeface="Rockwell"/>
            </a:endParaRPr>
          </a:p>
        </p:txBody>
      </p:sp>
      <p:sp>
        <p:nvSpPr>
          <p:cNvPr id="936" name="Google Shape;936;p55"/>
          <p:cNvSpPr txBox="1"/>
          <p:nvPr/>
        </p:nvSpPr>
        <p:spPr>
          <a:xfrm>
            <a:off x="4488101" y="2257344"/>
            <a:ext cx="3870113"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Soldering the components</a:t>
            </a:r>
            <a:endParaRPr sz="2000">
              <a:solidFill>
                <a:schemeClr val="dk1"/>
              </a:solidFill>
              <a:latin typeface="Rockwell"/>
              <a:ea typeface="Rockwell"/>
              <a:cs typeface="Rockwell"/>
              <a:sym typeface="Rockwell"/>
            </a:endParaRPr>
          </a:p>
        </p:txBody>
      </p:sp>
      <p:sp>
        <p:nvSpPr>
          <p:cNvPr id="937" name="Google Shape;937;p55"/>
          <p:cNvSpPr txBox="1"/>
          <p:nvPr/>
        </p:nvSpPr>
        <p:spPr>
          <a:xfrm>
            <a:off x="8471134" y="2242895"/>
            <a:ext cx="3402368"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Rockwell"/>
                <a:ea typeface="Rockwell"/>
                <a:cs typeface="Rockwell"/>
                <a:sym typeface="Rockwell"/>
              </a:rPr>
              <a:t>Desoldering</a:t>
            </a:r>
            <a:endParaRPr sz="2000">
              <a:solidFill>
                <a:schemeClr val="dk1"/>
              </a:solidFill>
              <a:latin typeface="Rockwell"/>
              <a:ea typeface="Rockwell"/>
              <a:cs typeface="Rockwell"/>
              <a:sym typeface="Rockwell"/>
            </a:endParaRPr>
          </a:p>
        </p:txBody>
      </p:sp>
      <p:pic>
        <p:nvPicPr>
          <p:cNvPr id="938" name="Google Shape;938;p55"/>
          <p:cNvPicPr preferRelativeResize="0"/>
          <p:nvPr/>
        </p:nvPicPr>
        <p:blipFill rotWithShape="1">
          <a:blip r:embed="rId6">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6"/>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GLIDER PLANE</a:t>
            </a:r>
            <a:endParaRPr/>
          </a:p>
        </p:txBody>
      </p:sp>
      <p:pic>
        <p:nvPicPr>
          <p:cNvPr id="944" name="Google Shape;944;p56"/>
          <p:cNvPicPr preferRelativeResize="0"/>
          <p:nvPr/>
        </p:nvPicPr>
        <p:blipFill rotWithShape="1">
          <a:blip r:embed="rId3">
            <a:alphaModFix/>
          </a:blip>
          <a:srcRect b="0" l="0" r="0" t="0"/>
          <a:stretch/>
        </p:blipFill>
        <p:spPr>
          <a:xfrm>
            <a:off x="1051560" y="4514714"/>
            <a:ext cx="3197359" cy="81381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7"/>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PARTS IN GLIDER BOX</a:t>
            </a:r>
            <a:endParaRPr/>
          </a:p>
        </p:txBody>
      </p:sp>
      <p:pic>
        <p:nvPicPr>
          <p:cNvPr id="950" name="Google Shape;950;p57"/>
          <p:cNvPicPr preferRelativeResize="0"/>
          <p:nvPr>
            <p:ph idx="1" type="body"/>
          </p:nvPr>
        </p:nvPicPr>
        <p:blipFill rotWithShape="1">
          <a:blip r:embed="rId3">
            <a:alphaModFix/>
          </a:blip>
          <a:srcRect b="0" l="0" r="0" t="0"/>
          <a:stretch/>
        </p:blipFill>
        <p:spPr>
          <a:xfrm>
            <a:off x="497543" y="490773"/>
            <a:ext cx="6973594" cy="6205862"/>
          </a:xfrm>
          <a:prstGeom prst="rect">
            <a:avLst/>
          </a:prstGeom>
          <a:noFill/>
          <a:ln>
            <a:noFill/>
          </a:ln>
        </p:spPr>
      </p:pic>
      <p:sp>
        <p:nvSpPr>
          <p:cNvPr id="951" name="Google Shape;951;p57"/>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700"/>
              <a:buNone/>
            </a:pPr>
            <a:r>
              <a:rPr lang="en-US" sz="2000"/>
              <a:t>In Box:</a:t>
            </a:r>
            <a:endParaRPr/>
          </a:p>
          <a:p>
            <a:pPr indent="-342900" lvl="0" marL="342900" rtl="0" algn="l">
              <a:lnSpc>
                <a:spcPct val="100000"/>
              </a:lnSpc>
              <a:spcBef>
                <a:spcPts val="1000"/>
              </a:spcBef>
              <a:spcAft>
                <a:spcPts val="0"/>
              </a:spcAft>
              <a:buSzPts val="1700"/>
              <a:buFont typeface="Rockwell"/>
              <a:buAutoNum type="arabicPeriod"/>
            </a:pPr>
            <a:r>
              <a:rPr lang="en-US" sz="2000"/>
              <a:t>Body</a:t>
            </a:r>
            <a:endParaRPr/>
          </a:p>
          <a:p>
            <a:pPr indent="-342900" lvl="0" marL="342900" rtl="0" algn="l">
              <a:lnSpc>
                <a:spcPct val="100000"/>
              </a:lnSpc>
              <a:spcBef>
                <a:spcPts val="1000"/>
              </a:spcBef>
              <a:spcAft>
                <a:spcPts val="0"/>
              </a:spcAft>
              <a:buSzPts val="1700"/>
              <a:buFont typeface="Rockwell"/>
              <a:buAutoNum type="arabicPeriod"/>
            </a:pPr>
            <a:r>
              <a:rPr lang="en-US" sz="2000"/>
              <a:t>Lower wing</a:t>
            </a:r>
            <a:endParaRPr/>
          </a:p>
          <a:p>
            <a:pPr indent="-342900" lvl="0" marL="342900" rtl="0" algn="l">
              <a:lnSpc>
                <a:spcPct val="100000"/>
              </a:lnSpc>
              <a:spcBef>
                <a:spcPts val="1000"/>
              </a:spcBef>
              <a:spcAft>
                <a:spcPts val="0"/>
              </a:spcAft>
              <a:buSzPts val="1700"/>
              <a:buFont typeface="Rockwell"/>
              <a:buAutoNum type="arabicPeriod"/>
            </a:pPr>
            <a:r>
              <a:rPr lang="en-US" sz="2000"/>
              <a:t>Upper wing</a:t>
            </a:r>
            <a:endParaRPr/>
          </a:p>
          <a:p>
            <a:pPr indent="-342900" lvl="0" marL="342900" rtl="0" algn="l">
              <a:lnSpc>
                <a:spcPct val="100000"/>
              </a:lnSpc>
              <a:spcBef>
                <a:spcPts val="1000"/>
              </a:spcBef>
              <a:spcAft>
                <a:spcPts val="0"/>
              </a:spcAft>
              <a:buSzPts val="1700"/>
              <a:buFont typeface="Rockwell"/>
              <a:buAutoNum type="arabicPeriod"/>
            </a:pPr>
            <a:r>
              <a:rPr lang="en-US" sz="2000"/>
              <a:t>Horizontal tail</a:t>
            </a:r>
            <a:endParaRPr/>
          </a:p>
          <a:p>
            <a:pPr indent="-342900" lvl="0" marL="342900" rtl="0" algn="l">
              <a:lnSpc>
                <a:spcPct val="100000"/>
              </a:lnSpc>
              <a:spcBef>
                <a:spcPts val="1000"/>
              </a:spcBef>
              <a:spcAft>
                <a:spcPts val="0"/>
              </a:spcAft>
              <a:buSzPts val="1700"/>
              <a:buFont typeface="Rockwell"/>
              <a:buAutoNum type="arabicPeriod"/>
            </a:pPr>
            <a:r>
              <a:rPr lang="en-US" sz="2000"/>
              <a:t>Wing connection buckle x 2</a:t>
            </a:r>
            <a:endParaRPr/>
          </a:p>
          <a:p>
            <a:pPr indent="-342900" lvl="0" marL="342900" rtl="0" algn="l">
              <a:lnSpc>
                <a:spcPct val="100000"/>
              </a:lnSpc>
              <a:spcBef>
                <a:spcPts val="1000"/>
              </a:spcBef>
              <a:spcAft>
                <a:spcPts val="0"/>
              </a:spcAft>
              <a:buSzPts val="1700"/>
              <a:buFont typeface="Rockwell"/>
              <a:buAutoNum type="arabicPeriod"/>
            </a:pPr>
            <a:r>
              <a:rPr lang="en-US" sz="2000"/>
              <a:t>Data line</a:t>
            </a:r>
            <a:endParaRPr/>
          </a:p>
        </p:txBody>
      </p:sp>
      <p:pic>
        <p:nvPicPr>
          <p:cNvPr id="952" name="Google Shape;952;p57"/>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YOUTUBE LINK FOR ASSEMBLE THE GLIDER</a:t>
            </a:r>
            <a:endParaRPr/>
          </a:p>
        </p:txBody>
      </p:sp>
      <p:grpSp>
        <p:nvGrpSpPr>
          <p:cNvPr id="958" name="Google Shape;958;p58"/>
          <p:cNvGrpSpPr/>
          <p:nvPr/>
        </p:nvGrpSpPr>
        <p:grpSpPr>
          <a:xfrm>
            <a:off x="1069848" y="3735558"/>
            <a:ext cx="10058399" cy="795600"/>
            <a:chOff x="0" y="1614150"/>
            <a:chExt cx="10058399" cy="795600"/>
          </a:xfrm>
        </p:grpSpPr>
        <p:sp>
          <p:nvSpPr>
            <p:cNvPr id="959" name="Google Shape;959;p58"/>
            <p:cNvSpPr/>
            <p:nvPr/>
          </p:nvSpPr>
          <p:spPr>
            <a:xfrm>
              <a:off x="0" y="1614150"/>
              <a:ext cx="10058399" cy="795600"/>
            </a:xfrm>
            <a:prstGeom prst="roundRect">
              <a:avLst>
                <a:gd fmla="val 16667"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8"/>
            <p:cNvSpPr txBox="1"/>
            <p:nvPr/>
          </p:nvSpPr>
          <p:spPr>
            <a:xfrm>
              <a:off x="38838" y="1652988"/>
              <a:ext cx="9980723" cy="717924"/>
            </a:xfrm>
            <a:prstGeom prst="rect">
              <a:avLst/>
            </a:prstGeom>
            <a:noFill/>
            <a:ln>
              <a:noFill/>
            </a:ln>
          </p:spPr>
          <p:txBody>
            <a:bodyPr anchorCtr="0" anchor="ctr" bIns="129525" lIns="129525" spcFirstLastPara="1" rIns="129525" wrap="square" tIns="129525">
              <a:noAutofit/>
            </a:bodyPr>
            <a:lstStyle/>
            <a:p>
              <a:pPr indent="0" lvl="0" marL="0" marR="0" rtl="0" algn="l">
                <a:lnSpc>
                  <a:spcPct val="90000"/>
                </a:lnSpc>
                <a:spcBef>
                  <a:spcPts val="0"/>
                </a:spcBef>
                <a:spcAft>
                  <a:spcPts val="0"/>
                </a:spcAft>
                <a:buNone/>
              </a:pPr>
              <a:r>
                <a:rPr lang="en-US" sz="3400" u="sng">
                  <a:solidFill>
                    <a:schemeClr val="lt1"/>
                  </a:solidFill>
                  <a:latin typeface="Rockwell"/>
                  <a:ea typeface="Rockwell"/>
                  <a:cs typeface="Rockwell"/>
                  <a:sym typeface="Rockwell"/>
                  <a:hlinkClick r:id="rId3">
                    <a:extLst>
                      <a:ext uri="{A12FA001-AC4F-418D-AE19-62706E023703}">
                        <ahyp:hlinkClr val="tx"/>
                      </a:ext>
                    </a:extLst>
                  </a:hlinkClick>
                </a:rPr>
                <a:t>https://www.youtube.com/watch?v=z8j6clEOkYI</a:t>
              </a:r>
              <a:endParaRPr sz="3400">
                <a:solidFill>
                  <a:schemeClr val="lt1"/>
                </a:solidFill>
                <a:latin typeface="Rockwell"/>
                <a:ea typeface="Rockwell"/>
                <a:cs typeface="Rockwell"/>
                <a:sym typeface="Rockwell"/>
              </a:endParaRPr>
            </a:p>
          </p:txBody>
        </p:sp>
      </p:grpSp>
      <p:pic>
        <p:nvPicPr>
          <p:cNvPr id="961" name="Google Shape;961;p58"/>
          <p:cNvPicPr preferRelativeResize="0"/>
          <p:nvPr/>
        </p:nvPicPr>
        <p:blipFill rotWithShape="1">
          <a:blip r:embed="rId4">
            <a:alphaModFix/>
          </a:blip>
          <a:srcRect b="0" l="0" r="0" t="0"/>
          <a:stretch/>
        </p:blipFill>
        <p:spPr>
          <a:xfrm>
            <a:off x="100134" y="5990394"/>
            <a:ext cx="3197359" cy="81381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9"/>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ASSEMBLE THE GLIDER</a:t>
            </a:r>
            <a:endParaRPr/>
          </a:p>
        </p:txBody>
      </p:sp>
      <p:grpSp>
        <p:nvGrpSpPr>
          <p:cNvPr id="967" name="Google Shape;967;p59"/>
          <p:cNvGrpSpPr/>
          <p:nvPr/>
        </p:nvGrpSpPr>
        <p:grpSpPr>
          <a:xfrm>
            <a:off x="1072983" y="2496753"/>
            <a:ext cx="10052382" cy="3299593"/>
            <a:chOff x="3008" y="375853"/>
            <a:chExt cx="10052382" cy="3299593"/>
          </a:xfrm>
        </p:grpSpPr>
        <p:sp>
          <p:nvSpPr>
            <p:cNvPr id="968" name="Google Shape;968;p59"/>
            <p:cNvSpPr/>
            <p:nvPr/>
          </p:nvSpPr>
          <p:spPr>
            <a:xfrm>
              <a:off x="3008" y="375853"/>
              <a:ext cx="2804654" cy="3299593"/>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p:nvPr/>
          </p:nvSpPr>
          <p:spPr>
            <a:xfrm>
              <a:off x="143240" y="507836"/>
              <a:ext cx="2524189" cy="2144736"/>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p:nvPr/>
          </p:nvSpPr>
          <p:spPr>
            <a:xfrm>
              <a:off x="143240" y="2652572"/>
              <a:ext cx="2524189" cy="8908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nvSpPr>
          <p:spPr>
            <a:xfrm>
              <a:off x="143240" y="2652572"/>
              <a:ext cx="2524189" cy="89089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None/>
              </a:pPr>
              <a:r>
                <a:rPr lang="en-US" sz="3600">
                  <a:solidFill>
                    <a:schemeClr val="dk1"/>
                  </a:solidFill>
                  <a:latin typeface="Rockwell"/>
                  <a:ea typeface="Rockwell"/>
                  <a:cs typeface="Rockwell"/>
                  <a:sym typeface="Rockwell"/>
                </a:rPr>
                <a:t>1</a:t>
              </a:r>
              <a:endParaRPr sz="3600">
                <a:solidFill>
                  <a:schemeClr val="dk1"/>
                </a:solidFill>
                <a:latin typeface="Rockwell"/>
                <a:ea typeface="Rockwell"/>
                <a:cs typeface="Rockwell"/>
                <a:sym typeface="Rockwell"/>
              </a:endParaRPr>
            </a:p>
          </p:txBody>
        </p:sp>
        <p:sp>
          <p:nvSpPr>
            <p:cNvPr id="972" name="Google Shape;972;p59"/>
            <p:cNvSpPr/>
            <p:nvPr/>
          </p:nvSpPr>
          <p:spPr>
            <a:xfrm>
              <a:off x="3626872" y="375853"/>
              <a:ext cx="2804654" cy="3299593"/>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3767105" y="507836"/>
              <a:ext cx="2524189" cy="2144736"/>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p:nvPr/>
          </p:nvSpPr>
          <p:spPr>
            <a:xfrm>
              <a:off x="3767105" y="2652572"/>
              <a:ext cx="2524189" cy="8908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nvSpPr>
          <p:spPr>
            <a:xfrm>
              <a:off x="3767105" y="2652572"/>
              <a:ext cx="2524189" cy="89089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None/>
              </a:pPr>
              <a:r>
                <a:rPr lang="en-US" sz="3600">
                  <a:solidFill>
                    <a:schemeClr val="dk1"/>
                  </a:solidFill>
                  <a:latin typeface="Rockwell"/>
                  <a:ea typeface="Rockwell"/>
                  <a:cs typeface="Rockwell"/>
                  <a:sym typeface="Rockwell"/>
                </a:rPr>
                <a:t>2</a:t>
              </a:r>
              <a:endParaRPr sz="3600">
                <a:solidFill>
                  <a:schemeClr val="dk1"/>
                </a:solidFill>
                <a:latin typeface="Rockwell"/>
                <a:ea typeface="Rockwell"/>
                <a:cs typeface="Rockwell"/>
                <a:sym typeface="Rockwell"/>
              </a:endParaRPr>
            </a:p>
          </p:txBody>
        </p:sp>
        <p:sp>
          <p:nvSpPr>
            <p:cNvPr id="976" name="Google Shape;976;p59"/>
            <p:cNvSpPr/>
            <p:nvPr/>
          </p:nvSpPr>
          <p:spPr>
            <a:xfrm>
              <a:off x="7250736" y="375853"/>
              <a:ext cx="2804654" cy="3299593"/>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7390969" y="507836"/>
              <a:ext cx="2524189" cy="2144736"/>
            </a:xfrm>
            <a:prstGeom prst="rect">
              <a:avLst/>
            </a:prstGeom>
            <a:blipFill rotWithShape="1">
              <a:blip r:embed="rId5">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p:nvPr/>
          </p:nvSpPr>
          <p:spPr>
            <a:xfrm>
              <a:off x="7390969" y="2652572"/>
              <a:ext cx="2524189" cy="8908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nvSpPr>
          <p:spPr>
            <a:xfrm>
              <a:off x="7390969" y="2652572"/>
              <a:ext cx="2524189" cy="89089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None/>
              </a:pPr>
              <a:r>
                <a:rPr lang="en-US" sz="3600">
                  <a:solidFill>
                    <a:schemeClr val="dk1"/>
                  </a:solidFill>
                  <a:latin typeface="Rockwell"/>
                  <a:ea typeface="Rockwell"/>
                  <a:cs typeface="Rockwell"/>
                  <a:sym typeface="Rockwell"/>
                </a:rPr>
                <a:t>3</a:t>
              </a:r>
              <a:endParaRPr sz="3600">
                <a:solidFill>
                  <a:schemeClr val="dk1"/>
                </a:solidFill>
                <a:latin typeface="Rockwell"/>
                <a:ea typeface="Rockwell"/>
                <a:cs typeface="Rockwell"/>
                <a:sym typeface="Rockwell"/>
              </a:endParaRPr>
            </a:p>
          </p:txBody>
        </p:sp>
      </p:grpSp>
      <p:pic>
        <p:nvPicPr>
          <p:cNvPr id="980" name="Google Shape;980;p59"/>
          <p:cNvPicPr preferRelativeResize="0"/>
          <p:nvPr/>
        </p:nvPicPr>
        <p:blipFill rotWithShape="1">
          <a:blip r:embed="rId6">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WHAT YOU WILL LEARN…</a:t>
            </a:r>
            <a:endParaRPr/>
          </a:p>
        </p:txBody>
      </p:sp>
      <p:grpSp>
        <p:nvGrpSpPr>
          <p:cNvPr id="150" name="Google Shape;150;p6"/>
          <p:cNvGrpSpPr/>
          <p:nvPr/>
        </p:nvGrpSpPr>
        <p:grpSpPr>
          <a:xfrm>
            <a:off x="1069848" y="2121902"/>
            <a:ext cx="10058399" cy="4049802"/>
            <a:chOff x="0" y="494"/>
            <a:chExt cx="10058399" cy="4049802"/>
          </a:xfrm>
        </p:grpSpPr>
        <p:cxnSp>
          <p:nvCxnSpPr>
            <p:cNvPr id="151" name="Google Shape;151;p6"/>
            <p:cNvCxnSpPr/>
            <p:nvPr/>
          </p:nvCxnSpPr>
          <p:spPr>
            <a:xfrm>
              <a:off x="0" y="494"/>
              <a:ext cx="10058399"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152" name="Google Shape;152;p6"/>
            <p:cNvSpPr/>
            <p:nvPr/>
          </p:nvSpPr>
          <p:spPr>
            <a:xfrm>
              <a:off x="0" y="494"/>
              <a:ext cx="10058399" cy="80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txBox="1"/>
            <p:nvPr/>
          </p:nvSpPr>
          <p:spPr>
            <a:xfrm>
              <a:off x="0" y="494"/>
              <a:ext cx="10058399" cy="80996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Rockwell"/>
                  <a:ea typeface="Rockwell"/>
                  <a:cs typeface="Rockwell"/>
                  <a:sym typeface="Rockwell"/>
                </a:rPr>
                <a:t>What is Electronics?</a:t>
              </a:r>
              <a:endParaRPr b="0" i="0" sz="2800" u="none" cap="none" strike="noStrike">
                <a:solidFill>
                  <a:schemeClr val="dk1"/>
                </a:solidFill>
                <a:latin typeface="Rockwell"/>
                <a:ea typeface="Rockwell"/>
                <a:cs typeface="Rockwell"/>
                <a:sym typeface="Rockwell"/>
              </a:endParaRPr>
            </a:p>
          </p:txBody>
        </p:sp>
        <p:cxnSp>
          <p:nvCxnSpPr>
            <p:cNvPr id="154" name="Google Shape;154;p6"/>
            <p:cNvCxnSpPr/>
            <p:nvPr/>
          </p:nvCxnSpPr>
          <p:spPr>
            <a:xfrm>
              <a:off x="0" y="810455"/>
              <a:ext cx="10058399"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155" name="Google Shape;155;p6"/>
            <p:cNvSpPr/>
            <p:nvPr/>
          </p:nvSpPr>
          <p:spPr>
            <a:xfrm>
              <a:off x="0" y="810455"/>
              <a:ext cx="10058399" cy="80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txBox="1"/>
            <p:nvPr/>
          </p:nvSpPr>
          <p:spPr>
            <a:xfrm>
              <a:off x="0" y="810455"/>
              <a:ext cx="10058399" cy="80996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Rockwell"/>
                  <a:ea typeface="Rockwell"/>
                  <a:cs typeface="Rockwell"/>
                  <a:sym typeface="Rockwell"/>
                </a:rPr>
                <a:t>Main parameters of Electronics circuit: Voltage and Current</a:t>
              </a:r>
              <a:endParaRPr b="0" i="0" sz="2800" u="none" cap="none" strike="noStrike">
                <a:solidFill>
                  <a:schemeClr val="dk1"/>
                </a:solidFill>
                <a:latin typeface="Rockwell"/>
                <a:ea typeface="Rockwell"/>
                <a:cs typeface="Rockwell"/>
                <a:sym typeface="Rockwell"/>
              </a:endParaRPr>
            </a:p>
          </p:txBody>
        </p:sp>
        <p:cxnSp>
          <p:nvCxnSpPr>
            <p:cNvPr id="157" name="Google Shape;157;p6"/>
            <p:cNvCxnSpPr/>
            <p:nvPr/>
          </p:nvCxnSpPr>
          <p:spPr>
            <a:xfrm>
              <a:off x="0" y="1620415"/>
              <a:ext cx="10058399"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158" name="Google Shape;158;p6"/>
            <p:cNvSpPr/>
            <p:nvPr/>
          </p:nvSpPr>
          <p:spPr>
            <a:xfrm>
              <a:off x="0" y="1620415"/>
              <a:ext cx="10058399" cy="80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txBox="1"/>
            <p:nvPr/>
          </p:nvSpPr>
          <p:spPr>
            <a:xfrm>
              <a:off x="0" y="1620415"/>
              <a:ext cx="10058399" cy="80996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Rockwell"/>
                  <a:ea typeface="Rockwell"/>
                  <a:cs typeface="Rockwell"/>
                  <a:sym typeface="Rockwell"/>
                </a:rPr>
                <a:t>Circuit connections</a:t>
              </a:r>
              <a:endParaRPr b="0" i="0" sz="2800" u="none" cap="none" strike="noStrike">
                <a:solidFill>
                  <a:schemeClr val="dk1"/>
                </a:solidFill>
                <a:latin typeface="Rockwell"/>
                <a:ea typeface="Rockwell"/>
                <a:cs typeface="Rockwell"/>
                <a:sym typeface="Rockwell"/>
              </a:endParaRPr>
            </a:p>
          </p:txBody>
        </p:sp>
        <p:cxnSp>
          <p:nvCxnSpPr>
            <p:cNvPr id="160" name="Google Shape;160;p6"/>
            <p:cNvCxnSpPr/>
            <p:nvPr/>
          </p:nvCxnSpPr>
          <p:spPr>
            <a:xfrm>
              <a:off x="0" y="2430376"/>
              <a:ext cx="10058399"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161" name="Google Shape;161;p6"/>
            <p:cNvSpPr/>
            <p:nvPr/>
          </p:nvSpPr>
          <p:spPr>
            <a:xfrm>
              <a:off x="0" y="2430376"/>
              <a:ext cx="10058399" cy="80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txBox="1"/>
            <p:nvPr/>
          </p:nvSpPr>
          <p:spPr>
            <a:xfrm>
              <a:off x="0" y="2430376"/>
              <a:ext cx="10058399" cy="80996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Rockwell"/>
                  <a:ea typeface="Rockwell"/>
                  <a:cs typeface="Rockwell"/>
                  <a:sym typeface="Rockwell"/>
                </a:rPr>
                <a:t>Electronics components</a:t>
              </a:r>
              <a:endParaRPr b="0" i="0" sz="2800" u="none" cap="none" strike="noStrike">
                <a:solidFill>
                  <a:schemeClr val="dk1"/>
                </a:solidFill>
                <a:latin typeface="Rockwell"/>
                <a:ea typeface="Rockwell"/>
                <a:cs typeface="Rockwell"/>
                <a:sym typeface="Rockwell"/>
              </a:endParaRPr>
            </a:p>
          </p:txBody>
        </p:sp>
        <p:cxnSp>
          <p:nvCxnSpPr>
            <p:cNvPr id="163" name="Google Shape;163;p6"/>
            <p:cNvCxnSpPr/>
            <p:nvPr/>
          </p:nvCxnSpPr>
          <p:spPr>
            <a:xfrm>
              <a:off x="0" y="3240336"/>
              <a:ext cx="10058399" cy="0"/>
            </a:xfrm>
            <a:prstGeom prst="straightConnector1">
              <a:avLst/>
            </a:prstGeom>
            <a:solidFill>
              <a:schemeClr val="accent1"/>
            </a:solidFill>
            <a:ln cap="flat" cmpd="sng" w="12700">
              <a:solidFill>
                <a:schemeClr val="accent1"/>
              </a:solidFill>
              <a:prstDash val="solid"/>
              <a:round/>
              <a:headEnd len="sm" w="sm" type="none"/>
              <a:tailEnd len="sm" w="sm" type="none"/>
            </a:ln>
          </p:spPr>
        </p:cxnSp>
        <p:sp>
          <p:nvSpPr>
            <p:cNvPr id="164" name="Google Shape;164;p6"/>
            <p:cNvSpPr/>
            <p:nvPr/>
          </p:nvSpPr>
          <p:spPr>
            <a:xfrm>
              <a:off x="0" y="3240336"/>
              <a:ext cx="10058399" cy="80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txBox="1"/>
            <p:nvPr/>
          </p:nvSpPr>
          <p:spPr>
            <a:xfrm>
              <a:off x="0" y="3240336"/>
              <a:ext cx="10058399" cy="80996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Rockwell"/>
                  <a:ea typeface="Rockwell"/>
                  <a:cs typeface="Rockwell"/>
                  <a:sym typeface="Rockwell"/>
                </a:rPr>
                <a:t>IC</a:t>
              </a:r>
              <a:endParaRPr b="0" i="0" sz="2800" u="none" cap="none" strike="noStrike">
                <a:solidFill>
                  <a:schemeClr val="dk1"/>
                </a:solidFill>
                <a:latin typeface="Rockwell"/>
                <a:ea typeface="Rockwell"/>
                <a:cs typeface="Rockwell"/>
                <a:sym typeface="Rockwell"/>
              </a:endParaRPr>
            </a:p>
          </p:txBody>
        </p:sp>
      </p:grpSp>
      <p:sp>
        <p:nvSpPr>
          <p:cNvPr id="166" name="Google Shape;166;p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7" name="Google Shape;167;p6"/>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0"/>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ASSEMBLE THE GLIDER</a:t>
            </a:r>
            <a:endParaRPr/>
          </a:p>
        </p:txBody>
      </p:sp>
      <p:grpSp>
        <p:nvGrpSpPr>
          <p:cNvPr id="986" name="Google Shape;986;p60"/>
          <p:cNvGrpSpPr/>
          <p:nvPr/>
        </p:nvGrpSpPr>
        <p:grpSpPr>
          <a:xfrm>
            <a:off x="2152649" y="2120900"/>
            <a:ext cx="7893050" cy="4051300"/>
            <a:chOff x="1082674" y="0"/>
            <a:chExt cx="7893050" cy="4051300"/>
          </a:xfrm>
        </p:grpSpPr>
        <p:sp>
          <p:nvSpPr>
            <p:cNvPr id="987" name="Google Shape;987;p60"/>
            <p:cNvSpPr/>
            <p:nvPr/>
          </p:nvSpPr>
          <p:spPr>
            <a:xfrm>
              <a:off x="1082674" y="0"/>
              <a:ext cx="3443605" cy="4051300"/>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0"/>
            <p:cNvSpPr/>
            <p:nvPr/>
          </p:nvSpPr>
          <p:spPr>
            <a:xfrm>
              <a:off x="1254855" y="162052"/>
              <a:ext cx="3099244" cy="2633345"/>
            </a:xfrm>
            <a:prstGeom prst="rect">
              <a:avLst/>
            </a:prstGeom>
            <a:blipFill rotWithShape="1">
              <a:blip r:embed="rId3">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p:nvPr/>
          </p:nvSpPr>
          <p:spPr>
            <a:xfrm>
              <a:off x="1254855" y="2795397"/>
              <a:ext cx="3099244" cy="10938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0"/>
            <p:cNvSpPr txBox="1"/>
            <p:nvPr/>
          </p:nvSpPr>
          <p:spPr>
            <a:xfrm>
              <a:off x="1254855" y="2795397"/>
              <a:ext cx="3099244" cy="1093851"/>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None/>
              </a:pPr>
              <a:r>
                <a:rPr lang="en-US" sz="3600">
                  <a:solidFill>
                    <a:schemeClr val="dk1"/>
                  </a:solidFill>
                  <a:latin typeface="Rockwell"/>
                  <a:ea typeface="Rockwell"/>
                  <a:cs typeface="Rockwell"/>
                  <a:sym typeface="Rockwell"/>
                </a:rPr>
                <a:t>4</a:t>
              </a:r>
              <a:endParaRPr sz="3600">
                <a:solidFill>
                  <a:schemeClr val="dk1"/>
                </a:solidFill>
                <a:latin typeface="Rockwell"/>
                <a:ea typeface="Rockwell"/>
                <a:cs typeface="Rockwell"/>
                <a:sym typeface="Rockwell"/>
              </a:endParaRPr>
            </a:p>
          </p:txBody>
        </p:sp>
        <p:sp>
          <p:nvSpPr>
            <p:cNvPr id="991" name="Google Shape;991;p60"/>
            <p:cNvSpPr/>
            <p:nvPr/>
          </p:nvSpPr>
          <p:spPr>
            <a:xfrm>
              <a:off x="5532119" y="0"/>
              <a:ext cx="3443605" cy="4051300"/>
            </a:xfrm>
            <a:prstGeom prst="rect">
              <a:avLst/>
            </a:prstGeom>
            <a:solidFill>
              <a:schemeClr val="lt1">
                <a:alpha val="40000"/>
              </a:scheme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p:nvPr/>
          </p:nvSpPr>
          <p:spPr>
            <a:xfrm>
              <a:off x="5704300" y="162052"/>
              <a:ext cx="3099244" cy="2633345"/>
            </a:xfrm>
            <a:prstGeom prst="rect">
              <a:avLst/>
            </a:prstGeom>
            <a:blipFill rotWithShape="1">
              <a:blip r:embed="rId4">
                <a:alphaModFix/>
              </a:blip>
              <a:stretch>
                <a:fillRect b="0" l="0" r="0" t="0"/>
              </a:stretch>
            </a:blip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p:nvPr/>
          </p:nvSpPr>
          <p:spPr>
            <a:xfrm>
              <a:off x="5704300" y="2795397"/>
              <a:ext cx="3099244" cy="10938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0"/>
            <p:cNvSpPr txBox="1"/>
            <p:nvPr/>
          </p:nvSpPr>
          <p:spPr>
            <a:xfrm>
              <a:off x="5704300" y="2795397"/>
              <a:ext cx="3099244" cy="1093851"/>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None/>
              </a:pPr>
              <a:r>
                <a:rPr lang="en-US" sz="3600">
                  <a:solidFill>
                    <a:schemeClr val="dk1"/>
                  </a:solidFill>
                  <a:latin typeface="Rockwell"/>
                  <a:ea typeface="Rockwell"/>
                  <a:cs typeface="Rockwell"/>
                  <a:sym typeface="Rockwell"/>
                </a:rPr>
                <a:t>5</a:t>
              </a:r>
              <a:endParaRPr sz="3600">
                <a:solidFill>
                  <a:schemeClr val="dk1"/>
                </a:solidFill>
                <a:latin typeface="Rockwell"/>
                <a:ea typeface="Rockwell"/>
                <a:cs typeface="Rockwell"/>
                <a:sym typeface="Rockwell"/>
              </a:endParaRPr>
            </a:p>
          </p:txBody>
        </p:sp>
      </p:grpSp>
      <p:pic>
        <p:nvPicPr>
          <p:cNvPr id="995" name="Google Shape;995;p60"/>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1"/>
          <p:cNvSpPr txBox="1"/>
          <p:nvPr>
            <p:ph type="title"/>
          </p:nvPr>
        </p:nvSpPr>
        <p:spPr>
          <a:xfrm>
            <a:off x="8737899" y="2936836"/>
            <a:ext cx="3200400" cy="98432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CHARGE THROUGH THE USB</a:t>
            </a:r>
            <a:endParaRPr/>
          </a:p>
        </p:txBody>
      </p:sp>
      <p:pic>
        <p:nvPicPr>
          <p:cNvPr id="1001" name="Google Shape;1001;p61"/>
          <p:cNvPicPr preferRelativeResize="0"/>
          <p:nvPr>
            <p:ph idx="1" type="body"/>
          </p:nvPr>
        </p:nvPicPr>
        <p:blipFill rotWithShape="1">
          <a:blip r:embed="rId3">
            <a:alphaModFix/>
          </a:blip>
          <a:srcRect b="0" l="0" r="0" t="0"/>
          <a:stretch/>
        </p:blipFill>
        <p:spPr>
          <a:xfrm>
            <a:off x="1129553" y="1076609"/>
            <a:ext cx="6050512" cy="4704781"/>
          </a:xfrm>
          <a:prstGeom prst="rect">
            <a:avLst/>
          </a:prstGeom>
          <a:noFill/>
          <a:ln>
            <a:noFill/>
          </a:ln>
        </p:spPr>
      </p:pic>
      <p:pic>
        <p:nvPicPr>
          <p:cNvPr id="1002" name="Google Shape;1002;p61"/>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2"/>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Font typeface="Rockwell"/>
              <a:buNone/>
            </a:pPr>
            <a:r>
              <a:rPr lang="en-US"/>
              <a:t>FLY THE GLIDER</a:t>
            </a:r>
            <a:endParaRPr/>
          </a:p>
        </p:txBody>
      </p:sp>
      <p:sp>
        <p:nvSpPr>
          <p:cNvPr id="1008" name="Google Shape;1008;p62"/>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700"/>
              <a:buFont typeface="Rockwell"/>
              <a:buAutoNum type="arabicPeriod"/>
            </a:pPr>
            <a:r>
              <a:rPr lang="en-US" sz="2000"/>
              <a:t>Turn on the switch to power the glider </a:t>
            </a:r>
            <a:endParaRPr/>
          </a:p>
          <a:p>
            <a:pPr indent="-342900" lvl="0" marL="342900" rtl="0" algn="l">
              <a:lnSpc>
                <a:spcPct val="100000"/>
              </a:lnSpc>
              <a:spcBef>
                <a:spcPts val="1000"/>
              </a:spcBef>
              <a:spcAft>
                <a:spcPts val="0"/>
              </a:spcAft>
              <a:buSzPts val="1700"/>
              <a:buFont typeface="Rockwell"/>
              <a:buAutoNum type="arabicPeriod"/>
            </a:pPr>
            <a:r>
              <a:rPr lang="en-US" sz="2000"/>
              <a:t>Press the power button</a:t>
            </a:r>
            <a:endParaRPr/>
          </a:p>
          <a:p>
            <a:pPr indent="-342900" lvl="0" marL="342900" rtl="0" algn="l">
              <a:lnSpc>
                <a:spcPct val="100000"/>
              </a:lnSpc>
              <a:spcBef>
                <a:spcPts val="1000"/>
              </a:spcBef>
              <a:spcAft>
                <a:spcPts val="0"/>
              </a:spcAft>
              <a:buSzPts val="1700"/>
              <a:buFont typeface="Rockwell"/>
              <a:buAutoNum type="arabicPeriod"/>
            </a:pPr>
            <a:r>
              <a:rPr lang="en-US" sz="2000"/>
              <a:t>Throw the glider into the air when Motor starts.</a:t>
            </a:r>
            <a:endParaRPr sz="2000"/>
          </a:p>
        </p:txBody>
      </p:sp>
      <p:pic>
        <p:nvPicPr>
          <p:cNvPr id="1009" name="Google Shape;1009;p62"/>
          <p:cNvPicPr preferRelativeResize="0"/>
          <p:nvPr>
            <p:ph idx="1" type="body"/>
          </p:nvPr>
        </p:nvPicPr>
        <p:blipFill rotWithShape="1">
          <a:blip r:embed="rId3">
            <a:alphaModFix/>
          </a:blip>
          <a:srcRect b="0" l="0" r="0" t="0"/>
          <a:stretch/>
        </p:blipFill>
        <p:spPr>
          <a:xfrm>
            <a:off x="1290917" y="685800"/>
            <a:ext cx="6511081" cy="4818223"/>
          </a:xfrm>
          <a:prstGeom prst="rect">
            <a:avLst/>
          </a:prstGeom>
          <a:noFill/>
          <a:ln>
            <a:noFill/>
          </a:ln>
        </p:spPr>
      </p:pic>
      <p:pic>
        <p:nvPicPr>
          <p:cNvPr id="1010" name="Google Shape;1010;p62"/>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63"/>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QR CODES</a:t>
            </a:r>
            <a:endParaRPr/>
          </a:p>
        </p:txBody>
      </p:sp>
      <p:sp>
        <p:nvSpPr>
          <p:cNvPr id="1016" name="Google Shape;1016;p63"/>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Quiz form</a:t>
            </a:r>
            <a:endParaRPr/>
          </a:p>
        </p:txBody>
      </p:sp>
      <p:pic>
        <p:nvPicPr>
          <p:cNvPr id="1017" name="Google Shape;1017;p63"/>
          <p:cNvPicPr preferRelativeResize="0"/>
          <p:nvPr>
            <p:ph idx="2" type="body"/>
          </p:nvPr>
        </p:nvPicPr>
        <p:blipFill rotWithShape="1">
          <a:blip r:embed="rId3">
            <a:alphaModFix/>
          </a:blip>
          <a:srcRect b="0" l="0" r="0" t="0"/>
          <a:stretch/>
        </p:blipFill>
        <p:spPr>
          <a:xfrm>
            <a:off x="1801019" y="2743200"/>
            <a:ext cx="3292475" cy="3292475"/>
          </a:xfrm>
          <a:prstGeom prst="rect">
            <a:avLst/>
          </a:prstGeom>
          <a:noFill/>
          <a:ln>
            <a:noFill/>
          </a:ln>
        </p:spPr>
      </p:pic>
      <p:sp>
        <p:nvSpPr>
          <p:cNvPr id="1018" name="Google Shape;1018;p63"/>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en-US"/>
              <a:t>Feedback form</a:t>
            </a:r>
            <a:endParaRPr/>
          </a:p>
        </p:txBody>
      </p:sp>
      <p:pic>
        <p:nvPicPr>
          <p:cNvPr id="1019" name="Google Shape;1019;p63"/>
          <p:cNvPicPr preferRelativeResize="0"/>
          <p:nvPr>
            <p:ph idx="4" type="body"/>
          </p:nvPr>
        </p:nvPicPr>
        <p:blipFill rotWithShape="1">
          <a:blip r:embed="rId4">
            <a:alphaModFix/>
          </a:blip>
          <a:srcRect b="0" l="0" r="0" t="0"/>
          <a:stretch/>
        </p:blipFill>
        <p:spPr>
          <a:xfrm>
            <a:off x="7095331" y="2743200"/>
            <a:ext cx="3292475" cy="3292475"/>
          </a:xfrm>
          <a:prstGeom prst="rect">
            <a:avLst/>
          </a:prstGeom>
          <a:noFill/>
          <a:ln>
            <a:noFill/>
          </a:ln>
        </p:spPr>
      </p:pic>
      <p:pic>
        <p:nvPicPr>
          <p:cNvPr id="1020" name="Google Shape;1020;p63"/>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64"/>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5400"/>
              <a:buFont typeface="Rockwell"/>
              <a:buNone/>
            </a:pPr>
            <a:r>
              <a:rPr lang="en-US"/>
              <a:t>SOCIAL MEDIA QR CODE</a:t>
            </a:r>
            <a:endParaRPr/>
          </a:p>
        </p:txBody>
      </p:sp>
      <p:pic>
        <p:nvPicPr>
          <p:cNvPr id="1026" name="Google Shape;1026;p64"/>
          <p:cNvPicPr preferRelativeResize="0"/>
          <p:nvPr>
            <p:ph idx="1" type="body"/>
          </p:nvPr>
        </p:nvPicPr>
        <p:blipFill rotWithShape="1">
          <a:blip r:embed="rId3">
            <a:alphaModFix/>
          </a:blip>
          <a:srcRect b="0" l="0" r="0" t="0"/>
          <a:stretch/>
        </p:blipFill>
        <p:spPr>
          <a:xfrm>
            <a:off x="1458119" y="2193925"/>
            <a:ext cx="3978275" cy="3978275"/>
          </a:xfrm>
          <a:prstGeom prst="rect">
            <a:avLst/>
          </a:prstGeom>
          <a:noFill/>
          <a:ln>
            <a:noFill/>
          </a:ln>
        </p:spPr>
      </p:pic>
      <p:pic>
        <p:nvPicPr>
          <p:cNvPr id="1027" name="Google Shape;1027;p64"/>
          <p:cNvPicPr preferRelativeResize="0"/>
          <p:nvPr>
            <p:ph idx="2" type="body"/>
          </p:nvPr>
        </p:nvPicPr>
        <p:blipFill rotWithShape="1">
          <a:blip r:embed="rId4">
            <a:alphaModFix/>
          </a:blip>
          <a:srcRect b="0" l="0" r="0" t="0"/>
          <a:stretch/>
        </p:blipFill>
        <p:spPr>
          <a:xfrm>
            <a:off x="6752431" y="2193925"/>
            <a:ext cx="3978275" cy="3978275"/>
          </a:xfrm>
          <a:prstGeom prst="rect">
            <a:avLst/>
          </a:prstGeom>
          <a:noFill/>
          <a:ln>
            <a:noFill/>
          </a:ln>
        </p:spPr>
      </p:pic>
      <p:pic>
        <p:nvPicPr>
          <p:cNvPr id="1028" name="Google Shape;1028;p64"/>
          <p:cNvPicPr preferRelativeResize="0"/>
          <p:nvPr/>
        </p:nvPicPr>
        <p:blipFill rotWithShape="1">
          <a:blip r:embed="rId5">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5"/>
          <p:cNvSpPr/>
          <p:nvPr/>
        </p:nvSpPr>
        <p:spPr>
          <a:xfrm>
            <a:off x="3738755" y="2356249"/>
            <a:ext cx="4714496" cy="1231106"/>
          </a:xfrm>
          <a:prstGeom prst="rect">
            <a:avLst/>
          </a:prstGeom>
          <a:noFill/>
          <a:ln>
            <a:noFill/>
          </a:ln>
        </p:spPr>
        <p:txBody>
          <a:bodyPr anchorCtr="0" anchor="t" bIns="60950" lIns="121900" spcFirstLastPara="1" rIns="121900" wrap="square" tIns="60950">
            <a:spAutoFit/>
          </a:bodyPr>
          <a:lstStyle/>
          <a:p>
            <a:pPr indent="0" lvl="0" marL="0" marR="0" rtl="0" algn="ctr">
              <a:spcBef>
                <a:spcPts val="0"/>
              </a:spcBef>
              <a:spcAft>
                <a:spcPts val="0"/>
              </a:spcAft>
              <a:buNone/>
            </a:pPr>
            <a:r>
              <a:rPr lang="en-US" sz="7200">
                <a:solidFill>
                  <a:schemeClr val="dk1"/>
                </a:solidFill>
                <a:latin typeface="Rockwell"/>
                <a:ea typeface="Rockwell"/>
                <a:cs typeface="Rockwell"/>
                <a:sym typeface="Rockwell"/>
              </a:rPr>
              <a:t>THANK YOU</a:t>
            </a:r>
            <a:endParaRPr sz="7200">
              <a:solidFill>
                <a:schemeClr val="dk1"/>
              </a:solidFill>
              <a:latin typeface="Rockwell"/>
              <a:ea typeface="Rockwell"/>
              <a:cs typeface="Rockwell"/>
              <a:sym typeface="Rockwell"/>
            </a:endParaRPr>
          </a:p>
        </p:txBody>
      </p:sp>
      <p:sp>
        <p:nvSpPr>
          <p:cNvPr id="1034" name="Google Shape;1034;p6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035" name="Google Shape;1035;p65"/>
          <p:cNvPicPr preferRelativeResize="0"/>
          <p:nvPr/>
        </p:nvPicPr>
        <p:blipFill rotWithShape="1">
          <a:blip r:embed="rId3">
            <a:alphaModFix/>
          </a:blip>
          <a:srcRect b="0" l="0" r="0" t="0"/>
          <a:stretch/>
        </p:blipFill>
        <p:spPr>
          <a:xfrm>
            <a:off x="4497323" y="4659243"/>
            <a:ext cx="3197360"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ELECTRONICS</a:t>
            </a:r>
            <a:endParaRPr/>
          </a:p>
        </p:txBody>
      </p:sp>
      <p:grpSp>
        <p:nvGrpSpPr>
          <p:cNvPr id="173" name="Google Shape;173;p7"/>
          <p:cNvGrpSpPr/>
          <p:nvPr/>
        </p:nvGrpSpPr>
        <p:grpSpPr>
          <a:xfrm>
            <a:off x="1080652" y="1701210"/>
            <a:ext cx="10036790" cy="4470991"/>
            <a:chOff x="10804" y="0"/>
            <a:chExt cx="10036790" cy="4470991"/>
          </a:xfrm>
        </p:grpSpPr>
        <p:sp>
          <p:nvSpPr>
            <p:cNvPr id="174" name="Google Shape;174;p7"/>
            <p:cNvSpPr/>
            <p:nvPr/>
          </p:nvSpPr>
          <p:spPr>
            <a:xfrm>
              <a:off x="754379" y="0"/>
              <a:ext cx="8549640" cy="4470991"/>
            </a:xfrm>
            <a:prstGeom prst="rightArrow">
              <a:avLst>
                <a:gd fmla="val 50000" name="adj1"/>
                <a:gd fmla="val 50000" name="adj2"/>
              </a:avLst>
            </a:prstGeom>
            <a:solidFill>
              <a:srgbClr val="CED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0804" y="1341297"/>
              <a:ext cx="3237547" cy="1788396"/>
            </a:xfrm>
            <a:prstGeom prst="roundRect">
              <a:avLst>
                <a:gd fmla="val 16667"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txBox="1"/>
            <p:nvPr/>
          </p:nvSpPr>
          <p:spPr>
            <a:xfrm>
              <a:off x="98106" y="1428599"/>
              <a:ext cx="3062943" cy="1613792"/>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Rockwell"/>
                  <a:ea typeface="Rockwell"/>
                  <a:cs typeface="Rockwell"/>
                  <a:sym typeface="Rockwell"/>
                </a:rPr>
                <a:t>Electronics : Electron + Mechanics</a:t>
              </a:r>
              <a:endParaRPr b="0" i="0" sz="2100" u="none" cap="none" strike="noStrike">
                <a:solidFill>
                  <a:schemeClr val="dk1"/>
                </a:solidFill>
                <a:latin typeface="Rockwell"/>
                <a:ea typeface="Rockwell"/>
                <a:cs typeface="Rockwell"/>
                <a:sym typeface="Rockwell"/>
              </a:endParaRPr>
            </a:p>
          </p:txBody>
        </p:sp>
        <p:sp>
          <p:nvSpPr>
            <p:cNvPr id="177" name="Google Shape;177;p7"/>
            <p:cNvSpPr/>
            <p:nvPr/>
          </p:nvSpPr>
          <p:spPr>
            <a:xfrm>
              <a:off x="3410426" y="1341297"/>
              <a:ext cx="3237547" cy="1788396"/>
            </a:xfrm>
            <a:prstGeom prst="roundRect">
              <a:avLst>
                <a:gd fmla="val 16667"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txBox="1"/>
            <p:nvPr/>
          </p:nvSpPr>
          <p:spPr>
            <a:xfrm>
              <a:off x="3497728" y="1428599"/>
              <a:ext cx="3062943" cy="1613792"/>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1" i="0" lang="en-US" sz="2100" u="none" cap="none" strike="noStrike">
                  <a:solidFill>
                    <a:schemeClr val="dk1"/>
                  </a:solidFill>
                  <a:latin typeface="Rockwell"/>
                  <a:ea typeface="Rockwell"/>
                  <a:cs typeface="Rockwell"/>
                  <a:sym typeface="Rockwell"/>
                </a:rPr>
                <a:t>Electronics </a:t>
              </a:r>
              <a:r>
                <a:rPr b="0" i="0" lang="en-US" sz="2100" u="none" cap="none" strike="noStrike">
                  <a:solidFill>
                    <a:schemeClr val="dk1"/>
                  </a:solidFill>
                  <a:latin typeface="Rockwell"/>
                  <a:ea typeface="Rockwell"/>
                  <a:cs typeface="Rockwell"/>
                  <a:sym typeface="Rockwell"/>
                </a:rPr>
                <a:t>is the branch of science that deals with the study of flow and control of electrons (electricity).</a:t>
              </a:r>
              <a:endParaRPr b="0" i="0" sz="2100" u="none" cap="none" strike="noStrike">
                <a:solidFill>
                  <a:schemeClr val="dk1"/>
                </a:solidFill>
                <a:latin typeface="Rockwell"/>
                <a:ea typeface="Rockwell"/>
                <a:cs typeface="Rockwell"/>
                <a:sym typeface="Rockwell"/>
              </a:endParaRPr>
            </a:p>
          </p:txBody>
        </p:sp>
        <p:sp>
          <p:nvSpPr>
            <p:cNvPr id="179" name="Google Shape;179;p7"/>
            <p:cNvSpPr/>
            <p:nvPr/>
          </p:nvSpPr>
          <p:spPr>
            <a:xfrm>
              <a:off x="6810047" y="1341297"/>
              <a:ext cx="3237547" cy="1788396"/>
            </a:xfrm>
            <a:prstGeom prst="roundRect">
              <a:avLst>
                <a:gd fmla="val 16667" name="adj"/>
              </a:avLst>
            </a:prstGeom>
            <a:solidFill>
              <a:schemeClr val="lt1"/>
            </a:solidFill>
            <a:ln cap="flat" cmpd="sng" w="12700">
              <a:solidFill>
                <a:srgbClr val="415B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txBox="1"/>
            <p:nvPr/>
          </p:nvSpPr>
          <p:spPr>
            <a:xfrm>
              <a:off x="6897349" y="1428599"/>
              <a:ext cx="3062943" cy="1613792"/>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b="0" i="0" lang="en-US" sz="2100" u="none" cap="none" strike="noStrike">
                  <a:solidFill>
                    <a:schemeClr val="dk1"/>
                  </a:solidFill>
                  <a:latin typeface="Rockwell"/>
                  <a:ea typeface="Rockwell"/>
                  <a:cs typeface="Rockwell"/>
                  <a:sym typeface="Rockwell"/>
                </a:rPr>
                <a:t>Powered by a battery, they are designed to work under certain physics laws and principles.</a:t>
              </a:r>
              <a:endParaRPr b="0" i="0" sz="2100" u="none" cap="none" strike="noStrike">
                <a:solidFill>
                  <a:schemeClr val="dk1"/>
                </a:solidFill>
                <a:latin typeface="Rockwell"/>
                <a:ea typeface="Rockwell"/>
                <a:cs typeface="Rockwell"/>
                <a:sym typeface="Rockwell"/>
              </a:endParaRPr>
            </a:p>
          </p:txBody>
        </p:sp>
      </p:grpSp>
      <p:sp>
        <p:nvSpPr>
          <p:cNvPr id="181" name="Google Shape;181;p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82" name="Google Shape;182;p7"/>
          <p:cNvPicPr preferRelativeResize="0"/>
          <p:nvPr/>
        </p:nvPicPr>
        <p:blipFill rotWithShape="1">
          <a:blip r:embed="rId3">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txBox="1"/>
          <p:nvPr>
            <p:ph type="title"/>
          </p:nvPr>
        </p:nvSpPr>
        <p:spPr>
          <a:xfrm>
            <a:off x="838200" y="428535"/>
            <a:ext cx="10515600" cy="637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SzPct val="28806"/>
              <a:buFont typeface="Rockwell"/>
              <a:buNone/>
            </a:pPr>
            <a:r>
              <a:rPr lang="en-US"/>
              <a:t>ELECTRONICS DEVICES</a:t>
            </a:r>
            <a:endParaRPr/>
          </a:p>
        </p:txBody>
      </p:sp>
      <p:sp>
        <p:nvSpPr>
          <p:cNvPr id="189" name="Google Shape;189;p8"/>
          <p:cNvSpPr txBox="1"/>
          <p:nvPr>
            <p:ph idx="12" type="sldNum"/>
          </p:nvPr>
        </p:nvSpPr>
        <p:spPr>
          <a:xfrm>
            <a:off x="11353800" y="6356351"/>
            <a:ext cx="515200" cy="365200"/>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Clr>
                <a:srgbClr val="FFFFFF"/>
              </a:buClr>
              <a:buSzPts val="1400"/>
              <a:buFont typeface="Rockwell"/>
              <a:buNone/>
            </a:pPr>
            <a:fld id="{00000000-1234-1234-1234-123412341234}" type="slidenum">
              <a:rPr lang="en-US"/>
              <a:t>‹#›</a:t>
            </a:fld>
            <a:endParaRPr/>
          </a:p>
        </p:txBody>
      </p:sp>
      <p:pic>
        <p:nvPicPr>
          <p:cNvPr id="190" name="Google Shape;190;p8"/>
          <p:cNvPicPr preferRelativeResize="0"/>
          <p:nvPr>
            <p:ph idx="2" type="pic"/>
          </p:nvPr>
        </p:nvPicPr>
        <p:blipFill rotWithShape="1">
          <a:blip r:embed="rId3">
            <a:alphaModFix/>
          </a:blip>
          <a:srcRect b="9948" l="0" r="0" t="9948"/>
          <a:stretch/>
        </p:blipFill>
        <p:spPr>
          <a:xfrm>
            <a:off x="0" y="1208088"/>
            <a:ext cx="12192000" cy="5495925"/>
          </a:xfrm>
          <a:prstGeom prst="rect">
            <a:avLst/>
          </a:prstGeom>
          <a:noFill/>
          <a:ln>
            <a:noFill/>
          </a:ln>
        </p:spPr>
      </p:pic>
      <p:pic>
        <p:nvPicPr>
          <p:cNvPr id="191" name="Google Shape;191;p8"/>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1069848" y="484632"/>
            <a:ext cx="10058400" cy="1609344"/>
          </a:xfrm>
          <a:prstGeom prst="rect">
            <a:avLst/>
          </a:prstGeom>
          <a:noFill/>
          <a:ln>
            <a:noFill/>
          </a:ln>
        </p:spPr>
        <p:txBody>
          <a:bodyPr anchorCtr="0" anchor="ctr" bIns="121900" lIns="121900" spcFirstLastPara="1" rIns="121900" wrap="square" tIns="121900">
            <a:normAutofit/>
          </a:bodyPr>
          <a:lstStyle/>
          <a:p>
            <a:pPr indent="0" lvl="0" marL="0" rtl="0" algn="l">
              <a:lnSpc>
                <a:spcPct val="90000"/>
              </a:lnSpc>
              <a:spcBef>
                <a:spcPts val="0"/>
              </a:spcBef>
              <a:spcAft>
                <a:spcPts val="0"/>
              </a:spcAft>
              <a:buSzPts val="5400"/>
              <a:buFont typeface="Rockwell"/>
              <a:buNone/>
            </a:pPr>
            <a:r>
              <a:rPr lang="en-US"/>
              <a:t>VOLTAGE</a:t>
            </a:r>
            <a:endParaRPr/>
          </a:p>
        </p:txBody>
      </p:sp>
      <p:grpSp>
        <p:nvGrpSpPr>
          <p:cNvPr id="197" name="Google Shape;197;p9"/>
          <p:cNvGrpSpPr/>
          <p:nvPr/>
        </p:nvGrpSpPr>
        <p:grpSpPr>
          <a:xfrm>
            <a:off x="1068918" y="2280271"/>
            <a:ext cx="4756149" cy="3806641"/>
            <a:chOff x="0" y="85287"/>
            <a:chExt cx="4756149" cy="3806641"/>
          </a:xfrm>
        </p:grpSpPr>
        <p:sp>
          <p:nvSpPr>
            <p:cNvPr id="198" name="Google Shape;198;p9"/>
            <p:cNvSpPr/>
            <p:nvPr/>
          </p:nvSpPr>
          <p:spPr>
            <a:xfrm>
              <a:off x="0" y="85287"/>
              <a:ext cx="4756149" cy="91494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txBox="1"/>
            <p:nvPr/>
          </p:nvSpPr>
          <p:spPr>
            <a:xfrm>
              <a:off x="44664" y="129951"/>
              <a:ext cx="4666821" cy="82561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b="0" i="0" lang="en-US" sz="1700" u="none" cap="none" strike="noStrike">
                  <a:solidFill>
                    <a:schemeClr val="lt1"/>
                  </a:solidFill>
                  <a:latin typeface="Rockwell"/>
                  <a:ea typeface="Rockwell"/>
                  <a:cs typeface="Rockwell"/>
                  <a:sym typeface="Rockwell"/>
                </a:rPr>
                <a:t>Voltage is an </a:t>
              </a:r>
              <a:r>
                <a:rPr b="1" i="0" lang="en-US" sz="1700" u="none" cap="none" strike="noStrike">
                  <a:solidFill>
                    <a:schemeClr val="lt1"/>
                  </a:solidFill>
                  <a:latin typeface="Rockwell"/>
                  <a:ea typeface="Rockwell"/>
                  <a:cs typeface="Rockwell"/>
                  <a:sym typeface="Rockwell"/>
                </a:rPr>
                <a:t>electrical potential difference</a:t>
              </a:r>
              <a:r>
                <a:rPr b="0" i="0" lang="en-US" sz="1700" u="none" cap="none" strike="noStrike">
                  <a:solidFill>
                    <a:schemeClr val="lt1"/>
                  </a:solidFill>
                  <a:latin typeface="Rockwell"/>
                  <a:ea typeface="Rockwell"/>
                  <a:cs typeface="Rockwell"/>
                  <a:sym typeface="Rockwell"/>
                </a:rPr>
                <a:t>, the difference in electric potential between two places.</a:t>
              </a:r>
              <a:endParaRPr/>
            </a:p>
          </p:txBody>
        </p:sp>
        <p:sp>
          <p:nvSpPr>
            <p:cNvPr id="200" name="Google Shape;200;p9"/>
            <p:cNvSpPr/>
            <p:nvPr/>
          </p:nvSpPr>
          <p:spPr>
            <a:xfrm>
              <a:off x="0" y="1049188"/>
              <a:ext cx="4756149" cy="91494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txBox="1"/>
            <p:nvPr/>
          </p:nvSpPr>
          <p:spPr>
            <a:xfrm>
              <a:off x="44664" y="1093852"/>
              <a:ext cx="4666821" cy="82561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b="0" i="0" lang="en-US" sz="1700" u="none" cap="none" strike="noStrike">
                  <a:solidFill>
                    <a:schemeClr val="lt1"/>
                  </a:solidFill>
                  <a:latin typeface="Rockwell"/>
                  <a:ea typeface="Rockwell"/>
                  <a:cs typeface="Rockwell"/>
                  <a:sym typeface="Rockwell"/>
                </a:rPr>
                <a:t>Batteries are used to provide the voltage in the circuit</a:t>
              </a:r>
              <a:endParaRPr/>
            </a:p>
          </p:txBody>
        </p:sp>
        <p:sp>
          <p:nvSpPr>
            <p:cNvPr id="202" name="Google Shape;202;p9"/>
            <p:cNvSpPr/>
            <p:nvPr/>
          </p:nvSpPr>
          <p:spPr>
            <a:xfrm>
              <a:off x="0" y="2013088"/>
              <a:ext cx="4756149" cy="91494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txBox="1"/>
            <p:nvPr/>
          </p:nvSpPr>
          <p:spPr>
            <a:xfrm>
              <a:off x="44664" y="2057752"/>
              <a:ext cx="4666821" cy="82561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b="0" i="0" lang="en-US" sz="1700" u="none" cap="none" strike="noStrike">
                  <a:solidFill>
                    <a:schemeClr val="lt1"/>
                  </a:solidFill>
                  <a:latin typeface="Rockwell"/>
                  <a:ea typeface="Rockwell"/>
                  <a:cs typeface="Rockwell"/>
                  <a:sym typeface="Rockwell"/>
                </a:rPr>
                <a:t>Denoted by </a:t>
              </a:r>
              <a:r>
                <a:rPr b="1" i="0" lang="en-US" sz="1700" u="none" cap="none" strike="noStrike">
                  <a:solidFill>
                    <a:schemeClr val="lt1"/>
                  </a:solidFill>
                  <a:latin typeface="Rockwell"/>
                  <a:ea typeface="Rockwell"/>
                  <a:cs typeface="Rockwell"/>
                  <a:sym typeface="Rockwell"/>
                </a:rPr>
                <a:t>V</a:t>
              </a:r>
              <a:endParaRPr b="1" i="0" sz="1700" u="none" cap="none" strike="noStrike">
                <a:solidFill>
                  <a:schemeClr val="lt1"/>
                </a:solidFill>
                <a:latin typeface="Rockwell"/>
                <a:ea typeface="Rockwell"/>
                <a:cs typeface="Rockwell"/>
                <a:sym typeface="Rockwell"/>
              </a:endParaRPr>
            </a:p>
          </p:txBody>
        </p:sp>
        <p:sp>
          <p:nvSpPr>
            <p:cNvPr id="204" name="Google Shape;204;p9"/>
            <p:cNvSpPr/>
            <p:nvPr/>
          </p:nvSpPr>
          <p:spPr>
            <a:xfrm>
              <a:off x="0" y="2976988"/>
              <a:ext cx="4756149" cy="914940"/>
            </a:xfrm>
            <a:prstGeom prst="roundRect">
              <a:avLst>
                <a:gd fmla="val 16667" name="adj"/>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txBox="1"/>
            <p:nvPr/>
          </p:nvSpPr>
          <p:spPr>
            <a:xfrm>
              <a:off x="44664" y="3021652"/>
              <a:ext cx="4666821" cy="82561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None/>
              </a:pPr>
              <a:r>
                <a:rPr b="0" i="0" lang="en-US" sz="1700" u="none" cap="none" strike="noStrike">
                  <a:solidFill>
                    <a:schemeClr val="lt1"/>
                  </a:solidFill>
                  <a:latin typeface="Rockwell"/>
                  <a:ea typeface="Rockwell"/>
                  <a:cs typeface="Rockwell"/>
                  <a:sym typeface="Rockwell"/>
                </a:rPr>
                <a:t>Unit: </a:t>
              </a:r>
              <a:r>
                <a:rPr b="1" i="0" lang="en-US" sz="1700" u="none" cap="none" strike="noStrike">
                  <a:solidFill>
                    <a:schemeClr val="lt1"/>
                  </a:solidFill>
                  <a:latin typeface="Rockwell"/>
                  <a:ea typeface="Rockwell"/>
                  <a:cs typeface="Rockwell"/>
                  <a:sym typeface="Rockwell"/>
                </a:rPr>
                <a:t>Volt (V)</a:t>
              </a:r>
              <a:endParaRPr b="0" i="0" sz="1700" u="none" cap="none" strike="noStrike">
                <a:solidFill>
                  <a:schemeClr val="lt1"/>
                </a:solidFill>
                <a:latin typeface="Rockwell"/>
                <a:ea typeface="Rockwell"/>
                <a:cs typeface="Rockwell"/>
                <a:sym typeface="Rockwell"/>
              </a:endParaRPr>
            </a:p>
          </p:txBody>
        </p:sp>
      </p:grpSp>
      <p:pic>
        <p:nvPicPr>
          <p:cNvPr descr="https://cdn.sparkfun.com/assets/e/8/8/4/8/5113d1c3ce395fc87d000000.png" id="206" name="Google Shape;206;p9"/>
          <p:cNvPicPr preferRelativeResize="0"/>
          <p:nvPr>
            <p:ph idx="2" type="body"/>
          </p:nvPr>
        </p:nvPicPr>
        <p:blipFill rotWithShape="1">
          <a:blip r:embed="rId3">
            <a:alphaModFix/>
          </a:blip>
          <a:srcRect b="4416" l="19156" r="20787" t="10770"/>
          <a:stretch/>
        </p:blipFill>
        <p:spPr>
          <a:xfrm>
            <a:off x="6730481" y="1667070"/>
            <a:ext cx="3435935" cy="4864361"/>
          </a:xfrm>
          <a:prstGeom prst="rect">
            <a:avLst/>
          </a:prstGeom>
          <a:noFill/>
          <a:ln>
            <a:noFill/>
          </a:ln>
        </p:spPr>
      </p:pic>
      <p:sp>
        <p:nvSpPr>
          <p:cNvPr id="207" name="Google Shape;207;p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08" name="Google Shape;208;p9"/>
          <p:cNvPicPr preferRelativeResize="0"/>
          <p:nvPr/>
        </p:nvPicPr>
        <p:blipFill rotWithShape="1">
          <a:blip r:embed="rId4">
            <a:alphaModFix/>
          </a:blip>
          <a:srcRect b="0" l="0" r="0" t="0"/>
          <a:stretch/>
        </p:blipFill>
        <p:spPr>
          <a:xfrm>
            <a:off x="8894509" y="104078"/>
            <a:ext cx="3197359" cy="8138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od Typ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2022-07-03T04:27:16Z</dcterms:created>
  <dc:creator>Mayuri Vasava</dc:creator>
</cp:coreProperties>
</file>